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heme/theme3.xml" ContentType="application/vnd.openxmlformats-officedocument.them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1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2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3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4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notesSlides/notesSlide5.xml" ContentType="application/vnd.openxmlformats-officedocument.presentationml.notesSlide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notesSlides/notesSlide6.xml" ContentType="application/vnd.openxmlformats-officedocument.presentationml.notesSlide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7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notesSlides/notesSlide8.xml" ContentType="application/vnd.openxmlformats-officedocument.presentationml.notesSlide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2"/>
  </p:notesMasterIdLst>
  <p:sldIdLst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7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2" Type="http://schemas.openxmlformats.org/officeDocument/2006/relationships/tags" Target="../tags/tag72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0"/>
          <p:cNvSpPr/>
          <p:nvPr userDrawn="1">
            <p:custDataLst>
              <p:tags r:id="rId2"/>
            </p:custDataLst>
          </p:nvPr>
        </p:nvSpPr>
        <p:spPr>
          <a:xfrm>
            <a:off x="0" y="3772535"/>
            <a:ext cx="2491105" cy="493395"/>
          </a:xfrm>
          <a:custGeom>
            <a:avLst/>
            <a:gdLst>
              <a:gd name="connsiteX0" fmla="*/ 0 w 3822"/>
              <a:gd name="connsiteY0" fmla="*/ 0 h 777"/>
              <a:gd name="connsiteX1" fmla="*/ 3822 w 3822"/>
              <a:gd name="connsiteY1" fmla="*/ 777 h 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777">
                <a:moveTo>
                  <a:pt x="0" y="0"/>
                </a:moveTo>
                <a:cubicBezTo>
                  <a:pt x="1749" y="41"/>
                  <a:pt x="3384" y="519"/>
                  <a:pt x="3822" y="777"/>
                </a:cubicBezTo>
              </a:path>
            </a:pathLst>
          </a:custGeom>
          <a:noFill/>
          <a:ln w="165100" cap="flat"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>
            <a:off x="2450121" y="4292063"/>
            <a:ext cx="9741651" cy="1769110"/>
          </a:xfrm>
          <a:custGeom>
            <a:avLst/>
            <a:gdLst>
              <a:gd name="connsiteX0" fmla="*/ 15341 w 15341"/>
              <a:gd name="connsiteY0" fmla="*/ 2786 h 2786"/>
              <a:gd name="connsiteX1" fmla="*/ 4363 w 15341"/>
              <a:gd name="connsiteY1" fmla="*/ 2786 h 2786"/>
              <a:gd name="connsiteX2" fmla="*/ 55 w 15341"/>
              <a:gd name="connsiteY2" fmla="*/ 1369 h 2786"/>
              <a:gd name="connsiteX3" fmla="*/ 1630 w 15341"/>
              <a:gd name="connsiteY3" fmla="*/ 1393 h 2786"/>
              <a:gd name="connsiteX4" fmla="*/ 427 w 15341"/>
              <a:gd name="connsiteY4" fmla="*/ 663 h 2786"/>
              <a:gd name="connsiteX5" fmla="*/ 106 w 15341"/>
              <a:gd name="connsiteY5" fmla="*/ 0 h 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41" h="2786">
                <a:moveTo>
                  <a:pt x="15341" y="2786"/>
                </a:moveTo>
                <a:lnTo>
                  <a:pt x="4363" y="2786"/>
                </a:lnTo>
                <a:cubicBezTo>
                  <a:pt x="3090" y="2648"/>
                  <a:pt x="1247" y="2346"/>
                  <a:pt x="55" y="1369"/>
                </a:cubicBezTo>
                <a:cubicBezTo>
                  <a:pt x="-340" y="1044"/>
                  <a:pt x="1511" y="1549"/>
                  <a:pt x="1630" y="1393"/>
                </a:cubicBezTo>
                <a:cubicBezTo>
                  <a:pt x="1749" y="1238"/>
                  <a:pt x="1048" y="967"/>
                  <a:pt x="427" y="663"/>
                </a:cubicBezTo>
                <a:lnTo>
                  <a:pt x="106" y="0"/>
                </a:lnTo>
              </a:path>
            </a:pathLst>
          </a:custGeom>
          <a:noFill/>
          <a:ln w="165100" cap="rnd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9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5"/>
          <p:cNvSpPr/>
          <p:nvPr userDrawn="1">
            <p:custDataLst>
              <p:tags r:id="rId4"/>
            </p:custDataLst>
          </p:nvPr>
        </p:nvSpPr>
        <p:spPr>
          <a:xfrm rot="21000000">
            <a:off x="2602865" y="1561465"/>
            <a:ext cx="196215" cy="6292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圆角矩形 7"/>
          <p:cNvSpPr/>
          <p:nvPr userDrawn="1">
            <p:custDataLst>
              <p:tags r:id="rId5"/>
            </p:custDataLst>
          </p:nvPr>
        </p:nvSpPr>
        <p:spPr>
          <a:xfrm rot="600000" flipH="1">
            <a:off x="3422015" y="1561465"/>
            <a:ext cx="196215" cy="6292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6" name="圆角矩形 8"/>
          <p:cNvSpPr/>
          <p:nvPr userDrawn="1">
            <p:custDataLst>
              <p:tags r:id="rId6"/>
            </p:custDataLst>
          </p:nvPr>
        </p:nvSpPr>
        <p:spPr>
          <a:xfrm rot="2700000" flipH="1">
            <a:off x="4237990" y="2147570"/>
            <a:ext cx="196215" cy="5975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" name="圆角矩形 10"/>
          <p:cNvSpPr/>
          <p:nvPr userDrawn="1">
            <p:custDataLst>
              <p:tags r:id="rId7"/>
            </p:custDataLst>
          </p:nvPr>
        </p:nvSpPr>
        <p:spPr>
          <a:xfrm rot="18900000">
            <a:off x="1786890" y="2147570"/>
            <a:ext cx="196215" cy="5975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弧形 18"/>
          <p:cNvSpPr>
            <a:spLocks noChangeAspect="1"/>
          </p:cNvSpPr>
          <p:nvPr userDrawn="1">
            <p:custDataLst>
              <p:tags r:id="rId8"/>
            </p:custDataLst>
          </p:nvPr>
        </p:nvSpPr>
        <p:spPr>
          <a:xfrm>
            <a:off x="2603278" y="2983296"/>
            <a:ext cx="1023161" cy="1023161"/>
          </a:xfrm>
          <a:prstGeom prst="arc">
            <a:avLst>
              <a:gd name="adj1" fmla="val 11947030"/>
              <a:gd name="adj2" fmla="val 15472635"/>
            </a:avLst>
          </a:prstGeom>
          <a:noFill/>
          <a:ln w="15240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4945262" y="2259936"/>
            <a:ext cx="6071988" cy="116546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3"/>
            </p:custDataLst>
          </p:nvPr>
        </p:nvSpPr>
        <p:spPr>
          <a:xfrm>
            <a:off x="7969250" y="1200150"/>
            <a:ext cx="3048000" cy="945882"/>
          </a:xfrm>
        </p:spPr>
        <p:txBody>
          <a:bodyPr wrap="square"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4000" b="1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561250" y="4105822"/>
            <a:ext cx="3456000" cy="57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8" name="任意多边形: 形状 7"/>
          <p:cNvSpPr/>
          <p:nvPr userDrawn="1">
            <p:custDataLst>
              <p:tags r:id="rId15"/>
            </p:custDataLst>
          </p:nvPr>
        </p:nvSpPr>
        <p:spPr>
          <a:xfrm>
            <a:off x="2248905" y="2650927"/>
            <a:ext cx="1731909" cy="1988439"/>
          </a:xfrm>
          <a:custGeom>
            <a:avLst/>
            <a:gdLst>
              <a:gd name="connsiteX0" fmla="*/ 835978 w 1671956"/>
              <a:gd name="connsiteY0" fmla="*/ 0 h 1919605"/>
              <a:gd name="connsiteX1" fmla="*/ 1671956 w 1671956"/>
              <a:gd name="connsiteY1" fmla="*/ 835978 h 1919605"/>
              <a:gd name="connsiteX2" fmla="*/ 1606261 w 1671956"/>
              <a:gd name="connsiteY2" fmla="*/ 1161379 h 1919605"/>
              <a:gd name="connsiteX3" fmla="*/ 1562218 w 1671956"/>
              <a:gd name="connsiteY3" fmla="*/ 1242521 h 1919605"/>
              <a:gd name="connsiteX4" fmla="*/ 1577340 w 1671956"/>
              <a:gd name="connsiteY4" fmla="*/ 1243330 h 1919605"/>
              <a:gd name="connsiteX5" fmla="*/ 1177290 w 1671956"/>
              <a:gd name="connsiteY5" fmla="*/ 1919605 h 1919605"/>
              <a:gd name="connsiteX6" fmla="*/ 248285 w 1671956"/>
              <a:gd name="connsiteY6" fmla="*/ 1548130 h 1919605"/>
              <a:gd name="connsiteX7" fmla="*/ 57785 w 1671956"/>
              <a:gd name="connsiteY7" fmla="*/ 1162050 h 1919605"/>
              <a:gd name="connsiteX8" fmla="*/ 66307 w 1671956"/>
              <a:gd name="connsiteY8" fmla="*/ 1162506 h 1919605"/>
              <a:gd name="connsiteX9" fmla="*/ 65695 w 1671956"/>
              <a:gd name="connsiteY9" fmla="*/ 1161379 h 1919605"/>
              <a:gd name="connsiteX10" fmla="*/ 0 w 1671956"/>
              <a:gd name="connsiteY10" fmla="*/ 835978 h 1919605"/>
              <a:gd name="connsiteX11" fmla="*/ 835978 w 1671956"/>
              <a:gd name="connsiteY11" fmla="*/ 0 h 1919605"/>
              <a:gd name="connsiteX0-1" fmla="*/ 835978 w 1671956"/>
              <a:gd name="connsiteY0-2" fmla="*/ 0 h 1919605"/>
              <a:gd name="connsiteX1-3" fmla="*/ 1671956 w 1671956"/>
              <a:gd name="connsiteY1-4" fmla="*/ 835978 h 1919605"/>
              <a:gd name="connsiteX2-5" fmla="*/ 1606261 w 1671956"/>
              <a:gd name="connsiteY2-6" fmla="*/ 1161379 h 1919605"/>
              <a:gd name="connsiteX3-7" fmla="*/ 1562218 w 1671956"/>
              <a:gd name="connsiteY3-8" fmla="*/ 1242521 h 1919605"/>
              <a:gd name="connsiteX4-9" fmla="*/ 1177290 w 1671956"/>
              <a:gd name="connsiteY4-10" fmla="*/ 1919605 h 1919605"/>
              <a:gd name="connsiteX5-11" fmla="*/ 248285 w 1671956"/>
              <a:gd name="connsiteY5-12" fmla="*/ 1548130 h 1919605"/>
              <a:gd name="connsiteX6-13" fmla="*/ 57785 w 1671956"/>
              <a:gd name="connsiteY6-14" fmla="*/ 1162050 h 1919605"/>
              <a:gd name="connsiteX7-15" fmla="*/ 66307 w 1671956"/>
              <a:gd name="connsiteY7-16" fmla="*/ 1162506 h 1919605"/>
              <a:gd name="connsiteX8-17" fmla="*/ 65695 w 1671956"/>
              <a:gd name="connsiteY8-18" fmla="*/ 1161379 h 1919605"/>
              <a:gd name="connsiteX9-19" fmla="*/ 0 w 1671956"/>
              <a:gd name="connsiteY9-20" fmla="*/ 835978 h 1919605"/>
              <a:gd name="connsiteX10-21" fmla="*/ 835978 w 1671956"/>
              <a:gd name="connsiteY10-22" fmla="*/ 0 h 1919605"/>
              <a:gd name="connsiteX0-23" fmla="*/ 835978 w 1671956"/>
              <a:gd name="connsiteY0-24" fmla="*/ 0 h 1919605"/>
              <a:gd name="connsiteX1-25" fmla="*/ 1671956 w 1671956"/>
              <a:gd name="connsiteY1-26" fmla="*/ 835978 h 1919605"/>
              <a:gd name="connsiteX2-27" fmla="*/ 1606261 w 1671956"/>
              <a:gd name="connsiteY2-28" fmla="*/ 1161379 h 1919605"/>
              <a:gd name="connsiteX3-29" fmla="*/ 1562218 w 1671956"/>
              <a:gd name="connsiteY3-30" fmla="*/ 1242521 h 1919605"/>
              <a:gd name="connsiteX4-31" fmla="*/ 1177290 w 1671956"/>
              <a:gd name="connsiteY4-32" fmla="*/ 1919605 h 1919605"/>
              <a:gd name="connsiteX5-33" fmla="*/ 248285 w 1671956"/>
              <a:gd name="connsiteY5-34" fmla="*/ 1548130 h 1919605"/>
              <a:gd name="connsiteX6-35" fmla="*/ 66307 w 1671956"/>
              <a:gd name="connsiteY6-36" fmla="*/ 1162506 h 1919605"/>
              <a:gd name="connsiteX7-37" fmla="*/ 65695 w 1671956"/>
              <a:gd name="connsiteY7-38" fmla="*/ 1161379 h 1919605"/>
              <a:gd name="connsiteX8-39" fmla="*/ 0 w 1671956"/>
              <a:gd name="connsiteY8-40" fmla="*/ 835978 h 1919605"/>
              <a:gd name="connsiteX9-41" fmla="*/ 835978 w 1671956"/>
              <a:gd name="connsiteY9-42" fmla="*/ 0 h 1919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671956" h="1919605">
                <a:moveTo>
                  <a:pt x="835978" y="0"/>
                </a:moveTo>
                <a:cubicBezTo>
                  <a:pt x="1297676" y="0"/>
                  <a:pt x="1671956" y="374280"/>
                  <a:pt x="1671956" y="835978"/>
                </a:cubicBezTo>
                <a:cubicBezTo>
                  <a:pt x="1671956" y="951403"/>
                  <a:pt x="1648564" y="1061364"/>
                  <a:pt x="1606261" y="1161379"/>
                </a:cubicBezTo>
                <a:lnTo>
                  <a:pt x="1562218" y="1242521"/>
                </a:lnTo>
                <a:lnTo>
                  <a:pt x="1177290" y="1919605"/>
                </a:lnTo>
                <a:lnTo>
                  <a:pt x="248285" y="1548130"/>
                </a:lnTo>
                <a:lnTo>
                  <a:pt x="66307" y="1162506"/>
                </a:lnTo>
                <a:lnTo>
                  <a:pt x="65695" y="1161379"/>
                </a:lnTo>
                <a:cubicBezTo>
                  <a:pt x="23393" y="1061364"/>
                  <a:pt x="0" y="951403"/>
                  <a:pt x="0" y="835978"/>
                </a:cubicBezTo>
                <a:cubicBezTo>
                  <a:pt x="0" y="374280"/>
                  <a:pt x="374280" y="0"/>
                  <a:pt x="835978" y="0"/>
                </a:cubicBezTo>
                <a:close/>
              </a:path>
            </a:pathLst>
          </a:custGeom>
          <a:noFill/>
          <a:ln w="16510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412800"/>
            <a:ext cx="1751012" cy="1289000"/>
          </a:xfrm>
          <a:noFill/>
        </p:spPr>
        <p:txBody>
          <a:bodyPr wrap="square" anchor="b">
            <a:normAutofit/>
          </a:bodyPr>
          <a:lstStyle>
            <a:lvl1pPr algn="r">
              <a:defRPr sz="56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>
            <a:spLocks noChangeAspect="1"/>
          </p:cNvSpPr>
          <p:nvPr userDrawn="1">
            <p:custDataLst>
              <p:tags r:id="rId2"/>
            </p:custDataLst>
          </p:nvPr>
        </p:nvSpPr>
        <p:spPr>
          <a:xfrm>
            <a:off x="227600" y="2099855"/>
            <a:ext cx="9959379" cy="3960000"/>
          </a:xfrm>
          <a:custGeom>
            <a:avLst/>
            <a:gdLst>
              <a:gd name="connsiteX0" fmla="*/ 10280650 w 10280650"/>
              <a:gd name="connsiteY0" fmla="*/ 0 h 4178300"/>
              <a:gd name="connsiteX1" fmla="*/ 8051800 w 10280650"/>
              <a:gd name="connsiteY1" fmla="*/ 990600 h 4178300"/>
              <a:gd name="connsiteX2" fmla="*/ 8674100 w 10280650"/>
              <a:gd name="connsiteY2" fmla="*/ 1409700 h 4178300"/>
              <a:gd name="connsiteX3" fmla="*/ 8826500 w 10280650"/>
              <a:gd name="connsiteY3" fmla="*/ 2451100 h 4178300"/>
              <a:gd name="connsiteX4" fmla="*/ 9486900 w 10280650"/>
              <a:gd name="connsiteY4" fmla="*/ 2324100 h 4178300"/>
              <a:gd name="connsiteX5" fmla="*/ 9118600 w 10280650"/>
              <a:gd name="connsiteY5" fmla="*/ 2063750 h 4178300"/>
              <a:gd name="connsiteX6" fmla="*/ 7486650 w 10280650"/>
              <a:gd name="connsiteY6" fmla="*/ 4038600 h 4178300"/>
              <a:gd name="connsiteX7" fmla="*/ 6940550 w 10280650"/>
              <a:gd name="connsiteY7" fmla="*/ 4178300 h 4178300"/>
              <a:gd name="connsiteX8" fmla="*/ 0 w 10280650"/>
              <a:gd name="connsiteY8" fmla="*/ 4178300 h 4178300"/>
              <a:gd name="connsiteX0-1" fmla="*/ 10280650 w 10280650"/>
              <a:gd name="connsiteY0-2" fmla="*/ 0 h 4178300"/>
              <a:gd name="connsiteX1-3" fmla="*/ 8051800 w 10280650"/>
              <a:gd name="connsiteY1-4" fmla="*/ 990600 h 4178300"/>
              <a:gd name="connsiteX2-5" fmla="*/ 8674100 w 10280650"/>
              <a:gd name="connsiteY2-6" fmla="*/ 1409700 h 4178300"/>
              <a:gd name="connsiteX3-7" fmla="*/ 8826500 w 10280650"/>
              <a:gd name="connsiteY3-8" fmla="*/ 2451100 h 4178300"/>
              <a:gd name="connsiteX4-9" fmla="*/ 9486900 w 10280650"/>
              <a:gd name="connsiteY4-10" fmla="*/ 2324100 h 4178300"/>
              <a:gd name="connsiteX5-11" fmla="*/ 9118600 w 10280650"/>
              <a:gd name="connsiteY5-12" fmla="*/ 2063750 h 4178300"/>
              <a:gd name="connsiteX6-13" fmla="*/ 7486650 w 10280650"/>
              <a:gd name="connsiteY6-14" fmla="*/ 4038600 h 4178300"/>
              <a:gd name="connsiteX7-15" fmla="*/ 6940550 w 10280650"/>
              <a:gd name="connsiteY7-16" fmla="*/ 4178300 h 4178300"/>
              <a:gd name="connsiteX8-17" fmla="*/ 0 w 10280650"/>
              <a:gd name="connsiteY8-18" fmla="*/ 4178300 h 4178300"/>
              <a:gd name="connsiteX0-19" fmla="*/ 10280650 w 10280650"/>
              <a:gd name="connsiteY0-20" fmla="*/ 0 h 4178300"/>
              <a:gd name="connsiteX1-21" fmla="*/ 8051800 w 10280650"/>
              <a:gd name="connsiteY1-22" fmla="*/ 990600 h 4178300"/>
              <a:gd name="connsiteX2-23" fmla="*/ 8674100 w 10280650"/>
              <a:gd name="connsiteY2-24" fmla="*/ 1409700 h 4178300"/>
              <a:gd name="connsiteX3-25" fmla="*/ 8826500 w 10280650"/>
              <a:gd name="connsiteY3-26" fmla="*/ 2451100 h 4178300"/>
              <a:gd name="connsiteX4-27" fmla="*/ 9486900 w 10280650"/>
              <a:gd name="connsiteY4-28" fmla="*/ 2324100 h 4178300"/>
              <a:gd name="connsiteX5-29" fmla="*/ 9118600 w 10280650"/>
              <a:gd name="connsiteY5-30" fmla="*/ 2063750 h 4178300"/>
              <a:gd name="connsiteX6-31" fmla="*/ 7486650 w 10280650"/>
              <a:gd name="connsiteY6-32" fmla="*/ 4038600 h 4178300"/>
              <a:gd name="connsiteX7-33" fmla="*/ 6940550 w 10280650"/>
              <a:gd name="connsiteY7-34" fmla="*/ 4178300 h 4178300"/>
              <a:gd name="connsiteX8-35" fmla="*/ 0 w 10280650"/>
              <a:gd name="connsiteY8-36" fmla="*/ 4178300 h 4178300"/>
              <a:gd name="connsiteX0-37" fmla="*/ 10280650 w 10280650"/>
              <a:gd name="connsiteY0-38" fmla="*/ 0 h 4178300"/>
              <a:gd name="connsiteX1-39" fmla="*/ 8051800 w 10280650"/>
              <a:gd name="connsiteY1-40" fmla="*/ 990600 h 4178300"/>
              <a:gd name="connsiteX2-41" fmla="*/ 8674100 w 10280650"/>
              <a:gd name="connsiteY2-42" fmla="*/ 1409700 h 4178300"/>
              <a:gd name="connsiteX3-43" fmla="*/ 8826500 w 10280650"/>
              <a:gd name="connsiteY3-44" fmla="*/ 2451100 h 4178300"/>
              <a:gd name="connsiteX4-45" fmla="*/ 9486900 w 10280650"/>
              <a:gd name="connsiteY4-46" fmla="*/ 2324100 h 4178300"/>
              <a:gd name="connsiteX5-47" fmla="*/ 9118600 w 10280650"/>
              <a:gd name="connsiteY5-48" fmla="*/ 2063750 h 4178300"/>
              <a:gd name="connsiteX6-49" fmla="*/ 7486650 w 10280650"/>
              <a:gd name="connsiteY6-50" fmla="*/ 4038600 h 4178300"/>
              <a:gd name="connsiteX7-51" fmla="*/ 6940550 w 10280650"/>
              <a:gd name="connsiteY7-52" fmla="*/ 4178300 h 4178300"/>
              <a:gd name="connsiteX8-53" fmla="*/ 0 w 10280650"/>
              <a:gd name="connsiteY8-54" fmla="*/ 4178300 h 4178300"/>
              <a:gd name="connsiteX0-55" fmla="*/ 10280650 w 10280650"/>
              <a:gd name="connsiteY0-56" fmla="*/ 0 h 4178300"/>
              <a:gd name="connsiteX1-57" fmla="*/ 8051800 w 10280650"/>
              <a:gd name="connsiteY1-58" fmla="*/ 990600 h 4178300"/>
              <a:gd name="connsiteX2-59" fmla="*/ 8674100 w 10280650"/>
              <a:gd name="connsiteY2-60" fmla="*/ 1409700 h 4178300"/>
              <a:gd name="connsiteX3-61" fmla="*/ 8826500 w 10280650"/>
              <a:gd name="connsiteY3-62" fmla="*/ 2451100 h 4178300"/>
              <a:gd name="connsiteX4-63" fmla="*/ 9486900 w 10280650"/>
              <a:gd name="connsiteY4-64" fmla="*/ 2324100 h 4178300"/>
              <a:gd name="connsiteX5-65" fmla="*/ 9118600 w 10280650"/>
              <a:gd name="connsiteY5-66" fmla="*/ 2063750 h 4178300"/>
              <a:gd name="connsiteX6-67" fmla="*/ 7486650 w 10280650"/>
              <a:gd name="connsiteY6-68" fmla="*/ 4038600 h 4178300"/>
              <a:gd name="connsiteX7-69" fmla="*/ 6940550 w 10280650"/>
              <a:gd name="connsiteY7-70" fmla="*/ 4178300 h 4178300"/>
              <a:gd name="connsiteX8-71" fmla="*/ 0 w 10280650"/>
              <a:gd name="connsiteY8-72" fmla="*/ 4178300 h 4178300"/>
              <a:gd name="connsiteX0-73" fmla="*/ 10280650 w 10280650"/>
              <a:gd name="connsiteY0-74" fmla="*/ 0 h 4178300"/>
              <a:gd name="connsiteX1-75" fmla="*/ 8051800 w 10280650"/>
              <a:gd name="connsiteY1-76" fmla="*/ 990600 h 4178300"/>
              <a:gd name="connsiteX2-77" fmla="*/ 8674100 w 10280650"/>
              <a:gd name="connsiteY2-78" fmla="*/ 1409700 h 4178300"/>
              <a:gd name="connsiteX3-79" fmla="*/ 8826500 w 10280650"/>
              <a:gd name="connsiteY3-80" fmla="*/ 2451100 h 4178300"/>
              <a:gd name="connsiteX4-81" fmla="*/ 9486900 w 10280650"/>
              <a:gd name="connsiteY4-82" fmla="*/ 2324100 h 4178300"/>
              <a:gd name="connsiteX5-83" fmla="*/ 9118600 w 10280650"/>
              <a:gd name="connsiteY5-84" fmla="*/ 2063750 h 4178300"/>
              <a:gd name="connsiteX6-85" fmla="*/ 7486650 w 10280650"/>
              <a:gd name="connsiteY6-86" fmla="*/ 4038600 h 4178300"/>
              <a:gd name="connsiteX7-87" fmla="*/ 6940550 w 10280650"/>
              <a:gd name="connsiteY7-88" fmla="*/ 4178300 h 4178300"/>
              <a:gd name="connsiteX8-89" fmla="*/ 0 w 10280650"/>
              <a:gd name="connsiteY8-90" fmla="*/ 4178300 h 4178300"/>
              <a:gd name="connsiteX0-91" fmla="*/ 10280650 w 10280650"/>
              <a:gd name="connsiteY0-92" fmla="*/ 0 h 4178300"/>
              <a:gd name="connsiteX1-93" fmla="*/ 8051800 w 10280650"/>
              <a:gd name="connsiteY1-94" fmla="*/ 990600 h 4178300"/>
              <a:gd name="connsiteX2-95" fmla="*/ 8674100 w 10280650"/>
              <a:gd name="connsiteY2-96" fmla="*/ 1409700 h 4178300"/>
              <a:gd name="connsiteX3-97" fmla="*/ 8826500 w 10280650"/>
              <a:gd name="connsiteY3-98" fmla="*/ 2451100 h 4178300"/>
              <a:gd name="connsiteX4-99" fmla="*/ 9486900 w 10280650"/>
              <a:gd name="connsiteY4-100" fmla="*/ 2324100 h 4178300"/>
              <a:gd name="connsiteX5-101" fmla="*/ 9118600 w 10280650"/>
              <a:gd name="connsiteY5-102" fmla="*/ 2063750 h 4178300"/>
              <a:gd name="connsiteX6-103" fmla="*/ 7486650 w 10280650"/>
              <a:gd name="connsiteY6-104" fmla="*/ 4038600 h 4178300"/>
              <a:gd name="connsiteX7-105" fmla="*/ 6940550 w 10280650"/>
              <a:gd name="connsiteY7-106" fmla="*/ 4178300 h 4178300"/>
              <a:gd name="connsiteX8-107" fmla="*/ 0 w 10280650"/>
              <a:gd name="connsiteY8-108" fmla="*/ 4178300 h 4178300"/>
              <a:gd name="connsiteX0-109" fmla="*/ 10280650 w 10280650"/>
              <a:gd name="connsiteY0-110" fmla="*/ 0 h 4178300"/>
              <a:gd name="connsiteX1-111" fmla="*/ 8051800 w 10280650"/>
              <a:gd name="connsiteY1-112" fmla="*/ 990600 h 4178300"/>
              <a:gd name="connsiteX2-113" fmla="*/ 8674100 w 10280650"/>
              <a:gd name="connsiteY2-114" fmla="*/ 1409700 h 4178300"/>
              <a:gd name="connsiteX3-115" fmla="*/ 8826500 w 10280650"/>
              <a:gd name="connsiteY3-116" fmla="*/ 2451100 h 4178300"/>
              <a:gd name="connsiteX4-117" fmla="*/ 9486900 w 10280650"/>
              <a:gd name="connsiteY4-118" fmla="*/ 2324100 h 4178300"/>
              <a:gd name="connsiteX5-119" fmla="*/ 9118600 w 10280650"/>
              <a:gd name="connsiteY5-120" fmla="*/ 2063750 h 4178300"/>
              <a:gd name="connsiteX6-121" fmla="*/ 7486650 w 10280650"/>
              <a:gd name="connsiteY6-122" fmla="*/ 4038600 h 4178300"/>
              <a:gd name="connsiteX7-123" fmla="*/ 6940550 w 10280650"/>
              <a:gd name="connsiteY7-124" fmla="*/ 4178300 h 4178300"/>
              <a:gd name="connsiteX8-125" fmla="*/ 0 w 10280650"/>
              <a:gd name="connsiteY8-126" fmla="*/ 4178300 h 4178300"/>
              <a:gd name="connsiteX0-127" fmla="*/ 10280650 w 10280650"/>
              <a:gd name="connsiteY0-128" fmla="*/ 0 h 4178300"/>
              <a:gd name="connsiteX1-129" fmla="*/ 8051800 w 10280650"/>
              <a:gd name="connsiteY1-130" fmla="*/ 990600 h 4178300"/>
              <a:gd name="connsiteX2-131" fmla="*/ 8674100 w 10280650"/>
              <a:gd name="connsiteY2-132" fmla="*/ 1409700 h 4178300"/>
              <a:gd name="connsiteX3-133" fmla="*/ 8826500 w 10280650"/>
              <a:gd name="connsiteY3-134" fmla="*/ 2451100 h 4178300"/>
              <a:gd name="connsiteX4-135" fmla="*/ 9486900 w 10280650"/>
              <a:gd name="connsiteY4-136" fmla="*/ 2324100 h 4178300"/>
              <a:gd name="connsiteX5-137" fmla="*/ 9118600 w 10280650"/>
              <a:gd name="connsiteY5-138" fmla="*/ 2063750 h 4178300"/>
              <a:gd name="connsiteX6-139" fmla="*/ 7486650 w 10280650"/>
              <a:gd name="connsiteY6-140" fmla="*/ 4038600 h 4178300"/>
              <a:gd name="connsiteX7-141" fmla="*/ 6940550 w 10280650"/>
              <a:gd name="connsiteY7-142" fmla="*/ 4178300 h 4178300"/>
              <a:gd name="connsiteX8-143" fmla="*/ 0 w 10280650"/>
              <a:gd name="connsiteY8-144" fmla="*/ 4178300 h 4178300"/>
              <a:gd name="connsiteX0-145" fmla="*/ 10280650 w 10280650"/>
              <a:gd name="connsiteY0-146" fmla="*/ 0 h 4178300"/>
              <a:gd name="connsiteX1-147" fmla="*/ 8051800 w 10280650"/>
              <a:gd name="connsiteY1-148" fmla="*/ 990600 h 4178300"/>
              <a:gd name="connsiteX2-149" fmla="*/ 8674100 w 10280650"/>
              <a:gd name="connsiteY2-150" fmla="*/ 1409700 h 4178300"/>
              <a:gd name="connsiteX3-151" fmla="*/ 8826500 w 10280650"/>
              <a:gd name="connsiteY3-152" fmla="*/ 2451100 h 4178300"/>
              <a:gd name="connsiteX4-153" fmla="*/ 9486900 w 10280650"/>
              <a:gd name="connsiteY4-154" fmla="*/ 2324100 h 4178300"/>
              <a:gd name="connsiteX5-155" fmla="*/ 9118600 w 10280650"/>
              <a:gd name="connsiteY5-156" fmla="*/ 2063750 h 4178300"/>
              <a:gd name="connsiteX6-157" fmla="*/ 7486650 w 10280650"/>
              <a:gd name="connsiteY6-158" fmla="*/ 4038600 h 4178300"/>
              <a:gd name="connsiteX7-159" fmla="*/ 6940550 w 10280650"/>
              <a:gd name="connsiteY7-160" fmla="*/ 4178300 h 4178300"/>
              <a:gd name="connsiteX8-161" fmla="*/ 0 w 10280650"/>
              <a:gd name="connsiteY8-162" fmla="*/ 4178300 h 4178300"/>
              <a:gd name="connsiteX0-163" fmla="*/ 10280650 w 10280650"/>
              <a:gd name="connsiteY0-164" fmla="*/ 0 h 4178300"/>
              <a:gd name="connsiteX1-165" fmla="*/ 8051800 w 10280650"/>
              <a:gd name="connsiteY1-166" fmla="*/ 990600 h 4178300"/>
              <a:gd name="connsiteX2-167" fmla="*/ 8674100 w 10280650"/>
              <a:gd name="connsiteY2-168" fmla="*/ 1409700 h 4178300"/>
              <a:gd name="connsiteX3-169" fmla="*/ 8826500 w 10280650"/>
              <a:gd name="connsiteY3-170" fmla="*/ 2451100 h 4178300"/>
              <a:gd name="connsiteX4-171" fmla="*/ 9486900 w 10280650"/>
              <a:gd name="connsiteY4-172" fmla="*/ 2324100 h 4178300"/>
              <a:gd name="connsiteX5-173" fmla="*/ 9118600 w 10280650"/>
              <a:gd name="connsiteY5-174" fmla="*/ 2063750 h 4178300"/>
              <a:gd name="connsiteX6-175" fmla="*/ 7486650 w 10280650"/>
              <a:gd name="connsiteY6-176" fmla="*/ 4038600 h 4178300"/>
              <a:gd name="connsiteX7-177" fmla="*/ 6940550 w 10280650"/>
              <a:gd name="connsiteY7-178" fmla="*/ 4178300 h 4178300"/>
              <a:gd name="connsiteX8-179" fmla="*/ 0 w 10280650"/>
              <a:gd name="connsiteY8-180" fmla="*/ 4178300 h 4178300"/>
              <a:gd name="connsiteX0-181" fmla="*/ 10280650 w 10280650"/>
              <a:gd name="connsiteY0-182" fmla="*/ 0 h 4178300"/>
              <a:gd name="connsiteX1-183" fmla="*/ 8051800 w 10280650"/>
              <a:gd name="connsiteY1-184" fmla="*/ 990600 h 4178300"/>
              <a:gd name="connsiteX2-185" fmla="*/ 8674100 w 10280650"/>
              <a:gd name="connsiteY2-186" fmla="*/ 1409700 h 4178300"/>
              <a:gd name="connsiteX3-187" fmla="*/ 8826500 w 10280650"/>
              <a:gd name="connsiteY3-188" fmla="*/ 2451100 h 4178300"/>
              <a:gd name="connsiteX4-189" fmla="*/ 9486900 w 10280650"/>
              <a:gd name="connsiteY4-190" fmla="*/ 2324100 h 4178300"/>
              <a:gd name="connsiteX5-191" fmla="*/ 9118600 w 10280650"/>
              <a:gd name="connsiteY5-192" fmla="*/ 2063750 h 4178300"/>
              <a:gd name="connsiteX6-193" fmla="*/ 7486650 w 10280650"/>
              <a:gd name="connsiteY6-194" fmla="*/ 4038600 h 4178300"/>
              <a:gd name="connsiteX7-195" fmla="*/ 6940550 w 10280650"/>
              <a:gd name="connsiteY7-196" fmla="*/ 4178300 h 4178300"/>
              <a:gd name="connsiteX8-197" fmla="*/ 0 w 10280650"/>
              <a:gd name="connsiteY8-198" fmla="*/ 4178300 h 4178300"/>
              <a:gd name="connsiteX0-199" fmla="*/ 10280650 w 10280650"/>
              <a:gd name="connsiteY0-200" fmla="*/ 0 h 4178300"/>
              <a:gd name="connsiteX1-201" fmla="*/ 8051800 w 10280650"/>
              <a:gd name="connsiteY1-202" fmla="*/ 990600 h 4178300"/>
              <a:gd name="connsiteX2-203" fmla="*/ 8674100 w 10280650"/>
              <a:gd name="connsiteY2-204" fmla="*/ 1409700 h 4178300"/>
              <a:gd name="connsiteX3-205" fmla="*/ 8826500 w 10280650"/>
              <a:gd name="connsiteY3-206" fmla="*/ 2451100 h 4178300"/>
              <a:gd name="connsiteX4-207" fmla="*/ 9486900 w 10280650"/>
              <a:gd name="connsiteY4-208" fmla="*/ 2324100 h 4178300"/>
              <a:gd name="connsiteX5-209" fmla="*/ 9118600 w 10280650"/>
              <a:gd name="connsiteY5-210" fmla="*/ 2063750 h 4178300"/>
              <a:gd name="connsiteX6-211" fmla="*/ 7486650 w 10280650"/>
              <a:gd name="connsiteY6-212" fmla="*/ 4038600 h 4178300"/>
              <a:gd name="connsiteX7-213" fmla="*/ 6940550 w 10280650"/>
              <a:gd name="connsiteY7-214" fmla="*/ 4178300 h 4178300"/>
              <a:gd name="connsiteX8-215" fmla="*/ 0 w 10280650"/>
              <a:gd name="connsiteY8-216" fmla="*/ 4178300 h 4178300"/>
              <a:gd name="connsiteX0-217" fmla="*/ 10280650 w 10280650"/>
              <a:gd name="connsiteY0-218" fmla="*/ 0 h 4178300"/>
              <a:gd name="connsiteX1-219" fmla="*/ 8051800 w 10280650"/>
              <a:gd name="connsiteY1-220" fmla="*/ 990600 h 4178300"/>
              <a:gd name="connsiteX2-221" fmla="*/ 8674100 w 10280650"/>
              <a:gd name="connsiteY2-222" fmla="*/ 1409700 h 4178300"/>
              <a:gd name="connsiteX3-223" fmla="*/ 8826500 w 10280650"/>
              <a:gd name="connsiteY3-224" fmla="*/ 2451100 h 4178300"/>
              <a:gd name="connsiteX4-225" fmla="*/ 9486900 w 10280650"/>
              <a:gd name="connsiteY4-226" fmla="*/ 2324100 h 4178300"/>
              <a:gd name="connsiteX5-227" fmla="*/ 9118600 w 10280650"/>
              <a:gd name="connsiteY5-228" fmla="*/ 2063750 h 4178300"/>
              <a:gd name="connsiteX6-229" fmla="*/ 7486650 w 10280650"/>
              <a:gd name="connsiteY6-230" fmla="*/ 4038600 h 4178300"/>
              <a:gd name="connsiteX7-231" fmla="*/ 6940550 w 10280650"/>
              <a:gd name="connsiteY7-232" fmla="*/ 4178300 h 4178300"/>
              <a:gd name="connsiteX8-233" fmla="*/ 0 w 10280650"/>
              <a:gd name="connsiteY8-234" fmla="*/ 4178300 h 4178300"/>
              <a:gd name="connsiteX0-235" fmla="*/ 10280650 w 10280650"/>
              <a:gd name="connsiteY0-236" fmla="*/ 0 h 4178300"/>
              <a:gd name="connsiteX1-237" fmla="*/ 8051800 w 10280650"/>
              <a:gd name="connsiteY1-238" fmla="*/ 990600 h 4178300"/>
              <a:gd name="connsiteX2-239" fmla="*/ 8674100 w 10280650"/>
              <a:gd name="connsiteY2-240" fmla="*/ 1409700 h 4178300"/>
              <a:gd name="connsiteX3-241" fmla="*/ 8826500 w 10280650"/>
              <a:gd name="connsiteY3-242" fmla="*/ 2451100 h 4178300"/>
              <a:gd name="connsiteX4-243" fmla="*/ 9486900 w 10280650"/>
              <a:gd name="connsiteY4-244" fmla="*/ 2324100 h 4178300"/>
              <a:gd name="connsiteX5-245" fmla="*/ 9118600 w 10280650"/>
              <a:gd name="connsiteY5-246" fmla="*/ 2063750 h 4178300"/>
              <a:gd name="connsiteX6-247" fmla="*/ 7486650 w 10280650"/>
              <a:gd name="connsiteY6-248" fmla="*/ 4038600 h 4178300"/>
              <a:gd name="connsiteX7-249" fmla="*/ 6940550 w 10280650"/>
              <a:gd name="connsiteY7-250" fmla="*/ 4178300 h 4178300"/>
              <a:gd name="connsiteX8-251" fmla="*/ 0 w 10280650"/>
              <a:gd name="connsiteY8-252" fmla="*/ 4178300 h 4178300"/>
              <a:gd name="connsiteX0-253" fmla="*/ 10280650 w 10280650"/>
              <a:gd name="connsiteY0-254" fmla="*/ 0 h 4178300"/>
              <a:gd name="connsiteX1-255" fmla="*/ 8051800 w 10280650"/>
              <a:gd name="connsiteY1-256" fmla="*/ 990600 h 4178300"/>
              <a:gd name="connsiteX2-257" fmla="*/ 8674100 w 10280650"/>
              <a:gd name="connsiteY2-258" fmla="*/ 1409700 h 4178300"/>
              <a:gd name="connsiteX3-259" fmla="*/ 8826500 w 10280650"/>
              <a:gd name="connsiteY3-260" fmla="*/ 2451100 h 4178300"/>
              <a:gd name="connsiteX4-261" fmla="*/ 9486900 w 10280650"/>
              <a:gd name="connsiteY4-262" fmla="*/ 2324100 h 4178300"/>
              <a:gd name="connsiteX5-263" fmla="*/ 9118600 w 10280650"/>
              <a:gd name="connsiteY5-264" fmla="*/ 2063750 h 4178300"/>
              <a:gd name="connsiteX6-265" fmla="*/ 7486650 w 10280650"/>
              <a:gd name="connsiteY6-266" fmla="*/ 4038600 h 4178300"/>
              <a:gd name="connsiteX7-267" fmla="*/ 6940550 w 10280650"/>
              <a:gd name="connsiteY7-268" fmla="*/ 4178300 h 4178300"/>
              <a:gd name="connsiteX8-269" fmla="*/ 0 w 10280650"/>
              <a:gd name="connsiteY8-270" fmla="*/ 4178300 h 4178300"/>
              <a:gd name="connsiteX0-271" fmla="*/ 10280650 w 10280650"/>
              <a:gd name="connsiteY0-272" fmla="*/ 0 h 4178300"/>
              <a:gd name="connsiteX1-273" fmla="*/ 8051800 w 10280650"/>
              <a:gd name="connsiteY1-274" fmla="*/ 990600 h 4178300"/>
              <a:gd name="connsiteX2-275" fmla="*/ 8674100 w 10280650"/>
              <a:gd name="connsiteY2-276" fmla="*/ 1409700 h 4178300"/>
              <a:gd name="connsiteX3-277" fmla="*/ 8826500 w 10280650"/>
              <a:gd name="connsiteY3-278" fmla="*/ 2451100 h 4178300"/>
              <a:gd name="connsiteX4-279" fmla="*/ 9486900 w 10280650"/>
              <a:gd name="connsiteY4-280" fmla="*/ 2324100 h 4178300"/>
              <a:gd name="connsiteX5-281" fmla="*/ 9118600 w 10280650"/>
              <a:gd name="connsiteY5-282" fmla="*/ 2063750 h 4178300"/>
              <a:gd name="connsiteX6-283" fmla="*/ 7486650 w 10280650"/>
              <a:gd name="connsiteY6-284" fmla="*/ 4038600 h 4178300"/>
              <a:gd name="connsiteX7-285" fmla="*/ 6940550 w 10280650"/>
              <a:gd name="connsiteY7-286" fmla="*/ 4178300 h 4178300"/>
              <a:gd name="connsiteX8-287" fmla="*/ 0 w 10280650"/>
              <a:gd name="connsiteY8-288" fmla="*/ 4178300 h 4178300"/>
              <a:gd name="connsiteX0-289" fmla="*/ 10299700 w 10299700"/>
              <a:gd name="connsiteY0-290" fmla="*/ 0 h 4200525"/>
              <a:gd name="connsiteX1-291" fmla="*/ 8051800 w 10299700"/>
              <a:gd name="connsiteY1-292" fmla="*/ 1012825 h 4200525"/>
              <a:gd name="connsiteX2-293" fmla="*/ 8674100 w 10299700"/>
              <a:gd name="connsiteY2-294" fmla="*/ 1431925 h 4200525"/>
              <a:gd name="connsiteX3-295" fmla="*/ 8826500 w 10299700"/>
              <a:gd name="connsiteY3-296" fmla="*/ 2473325 h 4200525"/>
              <a:gd name="connsiteX4-297" fmla="*/ 9486900 w 10299700"/>
              <a:gd name="connsiteY4-298" fmla="*/ 2346325 h 4200525"/>
              <a:gd name="connsiteX5-299" fmla="*/ 9118600 w 10299700"/>
              <a:gd name="connsiteY5-300" fmla="*/ 2085975 h 4200525"/>
              <a:gd name="connsiteX6-301" fmla="*/ 7486650 w 10299700"/>
              <a:gd name="connsiteY6-302" fmla="*/ 4060825 h 4200525"/>
              <a:gd name="connsiteX7-303" fmla="*/ 6940550 w 10299700"/>
              <a:gd name="connsiteY7-304" fmla="*/ 4200525 h 4200525"/>
              <a:gd name="connsiteX8-305" fmla="*/ 0 w 10299700"/>
              <a:gd name="connsiteY8-306" fmla="*/ 4200525 h 4200525"/>
              <a:gd name="connsiteX0-307" fmla="*/ 10561637 w 10561637"/>
              <a:gd name="connsiteY0-308" fmla="*/ 0 h 4321969"/>
              <a:gd name="connsiteX1-309" fmla="*/ 8051800 w 10561637"/>
              <a:gd name="connsiteY1-310" fmla="*/ 1134269 h 4321969"/>
              <a:gd name="connsiteX2-311" fmla="*/ 8674100 w 10561637"/>
              <a:gd name="connsiteY2-312" fmla="*/ 1553369 h 4321969"/>
              <a:gd name="connsiteX3-313" fmla="*/ 8826500 w 10561637"/>
              <a:gd name="connsiteY3-314" fmla="*/ 2594769 h 4321969"/>
              <a:gd name="connsiteX4-315" fmla="*/ 9486900 w 10561637"/>
              <a:gd name="connsiteY4-316" fmla="*/ 2467769 h 4321969"/>
              <a:gd name="connsiteX5-317" fmla="*/ 9118600 w 10561637"/>
              <a:gd name="connsiteY5-318" fmla="*/ 2207419 h 4321969"/>
              <a:gd name="connsiteX6-319" fmla="*/ 7486650 w 10561637"/>
              <a:gd name="connsiteY6-320" fmla="*/ 4182269 h 4321969"/>
              <a:gd name="connsiteX7-321" fmla="*/ 6940550 w 10561637"/>
              <a:gd name="connsiteY7-322" fmla="*/ 4321969 h 4321969"/>
              <a:gd name="connsiteX8-323" fmla="*/ 0 w 10561637"/>
              <a:gd name="connsiteY8-324" fmla="*/ 4321969 h 4321969"/>
              <a:gd name="connsiteX0-325" fmla="*/ 10561637 w 10561637"/>
              <a:gd name="connsiteY0-326" fmla="*/ 0 h 4321969"/>
              <a:gd name="connsiteX1-327" fmla="*/ 10294938 w 10561637"/>
              <a:gd name="connsiteY1-328" fmla="*/ 117476 h 4321969"/>
              <a:gd name="connsiteX2-329" fmla="*/ 8051800 w 10561637"/>
              <a:gd name="connsiteY2-330" fmla="*/ 1134269 h 4321969"/>
              <a:gd name="connsiteX3-331" fmla="*/ 8674100 w 10561637"/>
              <a:gd name="connsiteY3-332" fmla="*/ 1553369 h 4321969"/>
              <a:gd name="connsiteX4-333" fmla="*/ 8826500 w 10561637"/>
              <a:gd name="connsiteY4-334" fmla="*/ 2594769 h 4321969"/>
              <a:gd name="connsiteX5-335" fmla="*/ 9486900 w 10561637"/>
              <a:gd name="connsiteY5-336" fmla="*/ 2467769 h 4321969"/>
              <a:gd name="connsiteX6-337" fmla="*/ 9118600 w 10561637"/>
              <a:gd name="connsiteY6-338" fmla="*/ 2207419 h 4321969"/>
              <a:gd name="connsiteX7-339" fmla="*/ 7486650 w 10561637"/>
              <a:gd name="connsiteY7-340" fmla="*/ 4182269 h 4321969"/>
              <a:gd name="connsiteX8-341" fmla="*/ 6940550 w 10561637"/>
              <a:gd name="connsiteY8-342" fmla="*/ 4321969 h 4321969"/>
              <a:gd name="connsiteX9" fmla="*/ 0 w 10561637"/>
              <a:gd name="connsiteY9" fmla="*/ 4321969 h 4321969"/>
              <a:gd name="connsiteX0-343" fmla="*/ 10083006 w 10294938"/>
              <a:gd name="connsiteY0-344" fmla="*/ 2259012 h 4204493"/>
              <a:gd name="connsiteX1-345" fmla="*/ 10294938 w 10294938"/>
              <a:gd name="connsiteY1-346" fmla="*/ 0 h 4204493"/>
              <a:gd name="connsiteX2-347" fmla="*/ 8051800 w 10294938"/>
              <a:gd name="connsiteY2-348" fmla="*/ 1016793 h 4204493"/>
              <a:gd name="connsiteX3-349" fmla="*/ 8674100 w 10294938"/>
              <a:gd name="connsiteY3-350" fmla="*/ 1435893 h 4204493"/>
              <a:gd name="connsiteX4-351" fmla="*/ 8826500 w 10294938"/>
              <a:gd name="connsiteY4-352" fmla="*/ 2477293 h 4204493"/>
              <a:gd name="connsiteX5-353" fmla="*/ 9486900 w 10294938"/>
              <a:gd name="connsiteY5-354" fmla="*/ 2350293 h 4204493"/>
              <a:gd name="connsiteX6-355" fmla="*/ 9118600 w 10294938"/>
              <a:gd name="connsiteY6-356" fmla="*/ 2089943 h 4204493"/>
              <a:gd name="connsiteX7-357" fmla="*/ 7486650 w 10294938"/>
              <a:gd name="connsiteY7-358" fmla="*/ 4064793 h 4204493"/>
              <a:gd name="connsiteX8-359" fmla="*/ 6940550 w 10294938"/>
              <a:gd name="connsiteY8-360" fmla="*/ 4204493 h 4204493"/>
              <a:gd name="connsiteX9-361" fmla="*/ 0 w 10294938"/>
              <a:gd name="connsiteY9-362" fmla="*/ 4204493 h 4204493"/>
              <a:gd name="connsiteX0-363" fmla="*/ 10083006 w 10304463"/>
              <a:gd name="connsiteY0-364" fmla="*/ 2261393 h 4206874"/>
              <a:gd name="connsiteX1-365" fmla="*/ 10304463 w 10304463"/>
              <a:gd name="connsiteY1-366" fmla="*/ 0 h 4206874"/>
              <a:gd name="connsiteX2-367" fmla="*/ 8051800 w 10304463"/>
              <a:gd name="connsiteY2-368" fmla="*/ 1019174 h 4206874"/>
              <a:gd name="connsiteX3-369" fmla="*/ 8674100 w 10304463"/>
              <a:gd name="connsiteY3-370" fmla="*/ 1438274 h 4206874"/>
              <a:gd name="connsiteX4-371" fmla="*/ 8826500 w 10304463"/>
              <a:gd name="connsiteY4-372" fmla="*/ 2479674 h 4206874"/>
              <a:gd name="connsiteX5-373" fmla="*/ 9486900 w 10304463"/>
              <a:gd name="connsiteY5-374" fmla="*/ 2352674 h 4206874"/>
              <a:gd name="connsiteX6-375" fmla="*/ 9118600 w 10304463"/>
              <a:gd name="connsiteY6-376" fmla="*/ 2092324 h 4206874"/>
              <a:gd name="connsiteX7-377" fmla="*/ 7486650 w 10304463"/>
              <a:gd name="connsiteY7-378" fmla="*/ 4067174 h 4206874"/>
              <a:gd name="connsiteX8-379" fmla="*/ 6940550 w 10304463"/>
              <a:gd name="connsiteY8-380" fmla="*/ 4206874 h 4206874"/>
              <a:gd name="connsiteX9-381" fmla="*/ 0 w 10304463"/>
              <a:gd name="connsiteY9-382" fmla="*/ 4206874 h 4206874"/>
              <a:gd name="connsiteX0-383" fmla="*/ 10083006 w 10304463"/>
              <a:gd name="connsiteY0-384" fmla="*/ 2261393 h 4206874"/>
              <a:gd name="connsiteX1-385" fmla="*/ 10106819 w 10304463"/>
              <a:gd name="connsiteY1-386" fmla="*/ 2019300 h 4206874"/>
              <a:gd name="connsiteX2-387" fmla="*/ 10304463 w 10304463"/>
              <a:gd name="connsiteY2-388" fmla="*/ 0 h 4206874"/>
              <a:gd name="connsiteX3-389" fmla="*/ 8051800 w 10304463"/>
              <a:gd name="connsiteY3-390" fmla="*/ 1019174 h 4206874"/>
              <a:gd name="connsiteX4-391" fmla="*/ 8674100 w 10304463"/>
              <a:gd name="connsiteY4-392" fmla="*/ 1438274 h 4206874"/>
              <a:gd name="connsiteX5-393" fmla="*/ 8826500 w 10304463"/>
              <a:gd name="connsiteY5-394" fmla="*/ 2479674 h 4206874"/>
              <a:gd name="connsiteX6-395" fmla="*/ 9486900 w 10304463"/>
              <a:gd name="connsiteY6-396" fmla="*/ 2352674 h 4206874"/>
              <a:gd name="connsiteX7-397" fmla="*/ 9118600 w 10304463"/>
              <a:gd name="connsiteY7-398" fmla="*/ 2092324 h 4206874"/>
              <a:gd name="connsiteX8-399" fmla="*/ 7486650 w 10304463"/>
              <a:gd name="connsiteY8-400" fmla="*/ 4067174 h 4206874"/>
              <a:gd name="connsiteX9-401" fmla="*/ 6940550 w 10304463"/>
              <a:gd name="connsiteY9-402" fmla="*/ 4206874 h 4206874"/>
              <a:gd name="connsiteX10" fmla="*/ 0 w 10304463"/>
              <a:gd name="connsiteY10" fmla="*/ 4206874 h 4206874"/>
              <a:gd name="connsiteX0-403" fmla="*/ 8799512 w 10304463"/>
              <a:gd name="connsiteY0-404" fmla="*/ 1416049 h 4206874"/>
              <a:gd name="connsiteX1-405" fmla="*/ 10106819 w 10304463"/>
              <a:gd name="connsiteY1-406" fmla="*/ 2019300 h 4206874"/>
              <a:gd name="connsiteX2-407" fmla="*/ 10304463 w 10304463"/>
              <a:gd name="connsiteY2-408" fmla="*/ 0 h 4206874"/>
              <a:gd name="connsiteX3-409" fmla="*/ 8051800 w 10304463"/>
              <a:gd name="connsiteY3-410" fmla="*/ 1019174 h 4206874"/>
              <a:gd name="connsiteX4-411" fmla="*/ 8674100 w 10304463"/>
              <a:gd name="connsiteY4-412" fmla="*/ 1438274 h 4206874"/>
              <a:gd name="connsiteX5-413" fmla="*/ 8826500 w 10304463"/>
              <a:gd name="connsiteY5-414" fmla="*/ 2479674 h 4206874"/>
              <a:gd name="connsiteX6-415" fmla="*/ 9486900 w 10304463"/>
              <a:gd name="connsiteY6-416" fmla="*/ 2352674 h 4206874"/>
              <a:gd name="connsiteX7-417" fmla="*/ 9118600 w 10304463"/>
              <a:gd name="connsiteY7-418" fmla="*/ 2092324 h 4206874"/>
              <a:gd name="connsiteX8-419" fmla="*/ 7486650 w 10304463"/>
              <a:gd name="connsiteY8-420" fmla="*/ 4067174 h 4206874"/>
              <a:gd name="connsiteX9-421" fmla="*/ 6940550 w 10304463"/>
              <a:gd name="connsiteY9-422" fmla="*/ 4206874 h 4206874"/>
              <a:gd name="connsiteX10-423" fmla="*/ 0 w 10304463"/>
              <a:gd name="connsiteY10-424" fmla="*/ 4206874 h 4206874"/>
              <a:gd name="connsiteX0-425" fmla="*/ 8799512 w 10304463"/>
              <a:gd name="connsiteY0-426" fmla="*/ 1416049 h 4206874"/>
              <a:gd name="connsiteX1-427" fmla="*/ 8999538 w 10304463"/>
              <a:gd name="connsiteY1-428" fmla="*/ 1507331 h 4206874"/>
              <a:gd name="connsiteX2-429" fmla="*/ 10106819 w 10304463"/>
              <a:gd name="connsiteY2-430" fmla="*/ 2019300 h 4206874"/>
              <a:gd name="connsiteX3-431" fmla="*/ 10304463 w 10304463"/>
              <a:gd name="connsiteY3-432" fmla="*/ 0 h 4206874"/>
              <a:gd name="connsiteX4-433" fmla="*/ 8051800 w 10304463"/>
              <a:gd name="connsiteY4-434" fmla="*/ 1019174 h 4206874"/>
              <a:gd name="connsiteX5-435" fmla="*/ 8674100 w 10304463"/>
              <a:gd name="connsiteY5-436" fmla="*/ 1438274 h 4206874"/>
              <a:gd name="connsiteX6-437" fmla="*/ 8826500 w 10304463"/>
              <a:gd name="connsiteY6-438" fmla="*/ 2479674 h 4206874"/>
              <a:gd name="connsiteX7-439" fmla="*/ 9486900 w 10304463"/>
              <a:gd name="connsiteY7-440" fmla="*/ 2352674 h 4206874"/>
              <a:gd name="connsiteX8-441" fmla="*/ 9118600 w 10304463"/>
              <a:gd name="connsiteY8-442" fmla="*/ 2092324 h 4206874"/>
              <a:gd name="connsiteX9-443" fmla="*/ 7486650 w 10304463"/>
              <a:gd name="connsiteY9-444" fmla="*/ 4067174 h 4206874"/>
              <a:gd name="connsiteX10-445" fmla="*/ 6940550 w 10304463"/>
              <a:gd name="connsiteY10-446" fmla="*/ 4206874 h 4206874"/>
              <a:gd name="connsiteX11" fmla="*/ 0 w 10304463"/>
              <a:gd name="connsiteY11" fmla="*/ 4206874 h 4206874"/>
              <a:gd name="connsiteX0-447" fmla="*/ 10290174 w 10304463"/>
              <a:gd name="connsiteY0-448" fmla="*/ 15874 h 4206874"/>
              <a:gd name="connsiteX1-449" fmla="*/ 8999538 w 10304463"/>
              <a:gd name="connsiteY1-450" fmla="*/ 1507331 h 4206874"/>
              <a:gd name="connsiteX2-451" fmla="*/ 10106819 w 10304463"/>
              <a:gd name="connsiteY2-452" fmla="*/ 2019300 h 4206874"/>
              <a:gd name="connsiteX3-453" fmla="*/ 10304463 w 10304463"/>
              <a:gd name="connsiteY3-454" fmla="*/ 0 h 4206874"/>
              <a:gd name="connsiteX4-455" fmla="*/ 8051800 w 10304463"/>
              <a:gd name="connsiteY4-456" fmla="*/ 1019174 h 4206874"/>
              <a:gd name="connsiteX5-457" fmla="*/ 8674100 w 10304463"/>
              <a:gd name="connsiteY5-458" fmla="*/ 1438274 h 4206874"/>
              <a:gd name="connsiteX6-459" fmla="*/ 8826500 w 10304463"/>
              <a:gd name="connsiteY6-460" fmla="*/ 2479674 h 4206874"/>
              <a:gd name="connsiteX7-461" fmla="*/ 9486900 w 10304463"/>
              <a:gd name="connsiteY7-462" fmla="*/ 2352674 h 4206874"/>
              <a:gd name="connsiteX8-463" fmla="*/ 9118600 w 10304463"/>
              <a:gd name="connsiteY8-464" fmla="*/ 2092324 h 4206874"/>
              <a:gd name="connsiteX9-465" fmla="*/ 7486650 w 10304463"/>
              <a:gd name="connsiteY9-466" fmla="*/ 4067174 h 4206874"/>
              <a:gd name="connsiteX10-467" fmla="*/ 6940550 w 10304463"/>
              <a:gd name="connsiteY10-468" fmla="*/ 4206874 h 4206874"/>
              <a:gd name="connsiteX11-469" fmla="*/ 0 w 10304463"/>
              <a:gd name="connsiteY11-470" fmla="*/ 4206874 h 4206874"/>
              <a:gd name="connsiteX0-471" fmla="*/ 10290174 w 10304463"/>
              <a:gd name="connsiteY0-472" fmla="*/ 15874 h 4206874"/>
              <a:gd name="connsiteX1-473" fmla="*/ 8999538 w 10304463"/>
              <a:gd name="connsiteY1-474" fmla="*/ 1507331 h 4206874"/>
              <a:gd name="connsiteX2-475" fmla="*/ 10106819 w 10304463"/>
              <a:gd name="connsiteY2-476" fmla="*/ 2019300 h 4206874"/>
              <a:gd name="connsiteX3-477" fmla="*/ 10304463 w 10304463"/>
              <a:gd name="connsiteY3-478" fmla="*/ 0 h 4206874"/>
              <a:gd name="connsiteX4-479" fmla="*/ 8051800 w 10304463"/>
              <a:gd name="connsiteY4-480" fmla="*/ 1019174 h 4206874"/>
              <a:gd name="connsiteX5-481" fmla="*/ 8674100 w 10304463"/>
              <a:gd name="connsiteY5-482" fmla="*/ 1438274 h 4206874"/>
              <a:gd name="connsiteX6-483" fmla="*/ 8826500 w 10304463"/>
              <a:gd name="connsiteY6-484" fmla="*/ 2479674 h 4206874"/>
              <a:gd name="connsiteX7-485" fmla="*/ 9486900 w 10304463"/>
              <a:gd name="connsiteY7-486" fmla="*/ 2352674 h 4206874"/>
              <a:gd name="connsiteX8-487" fmla="*/ 9118600 w 10304463"/>
              <a:gd name="connsiteY8-488" fmla="*/ 2092324 h 4206874"/>
              <a:gd name="connsiteX9-489" fmla="*/ 7486650 w 10304463"/>
              <a:gd name="connsiteY9-490" fmla="*/ 4067174 h 4206874"/>
              <a:gd name="connsiteX10-491" fmla="*/ 6940550 w 10304463"/>
              <a:gd name="connsiteY10-492" fmla="*/ 4206874 h 4206874"/>
              <a:gd name="connsiteX11-493" fmla="*/ 0 w 10304463"/>
              <a:gd name="connsiteY11-494" fmla="*/ 4206874 h 4206874"/>
              <a:gd name="connsiteX0-495" fmla="*/ 10290174 w 10304463"/>
              <a:gd name="connsiteY0-496" fmla="*/ 15874 h 4206874"/>
              <a:gd name="connsiteX1-497" fmla="*/ 8999538 w 10304463"/>
              <a:gd name="connsiteY1-498" fmla="*/ 1507331 h 4206874"/>
              <a:gd name="connsiteX2-499" fmla="*/ 10106819 w 10304463"/>
              <a:gd name="connsiteY2-500" fmla="*/ 2019300 h 4206874"/>
              <a:gd name="connsiteX3-501" fmla="*/ 10304463 w 10304463"/>
              <a:gd name="connsiteY3-502" fmla="*/ 0 h 4206874"/>
              <a:gd name="connsiteX4-503" fmla="*/ 8051800 w 10304463"/>
              <a:gd name="connsiteY4-504" fmla="*/ 1019174 h 4206874"/>
              <a:gd name="connsiteX5-505" fmla="*/ 8674100 w 10304463"/>
              <a:gd name="connsiteY5-506" fmla="*/ 1438274 h 4206874"/>
              <a:gd name="connsiteX6-507" fmla="*/ 8826500 w 10304463"/>
              <a:gd name="connsiteY6-508" fmla="*/ 2479674 h 4206874"/>
              <a:gd name="connsiteX7-509" fmla="*/ 9486900 w 10304463"/>
              <a:gd name="connsiteY7-510" fmla="*/ 2352674 h 4206874"/>
              <a:gd name="connsiteX8-511" fmla="*/ 9118600 w 10304463"/>
              <a:gd name="connsiteY8-512" fmla="*/ 2092324 h 4206874"/>
              <a:gd name="connsiteX9-513" fmla="*/ 7486650 w 10304463"/>
              <a:gd name="connsiteY9-514" fmla="*/ 4067174 h 4206874"/>
              <a:gd name="connsiteX10-515" fmla="*/ 6940550 w 10304463"/>
              <a:gd name="connsiteY10-516" fmla="*/ 4206874 h 4206874"/>
              <a:gd name="connsiteX11-517" fmla="*/ 0 w 10304463"/>
              <a:gd name="connsiteY11-518" fmla="*/ 4206874 h 4206874"/>
              <a:gd name="connsiteX0-519" fmla="*/ 10290174 w 10304463"/>
              <a:gd name="connsiteY0-520" fmla="*/ 15874 h 4206874"/>
              <a:gd name="connsiteX1-521" fmla="*/ 8999538 w 10304463"/>
              <a:gd name="connsiteY1-522" fmla="*/ 1507331 h 4206874"/>
              <a:gd name="connsiteX2-523" fmla="*/ 10106819 w 10304463"/>
              <a:gd name="connsiteY2-524" fmla="*/ 2019300 h 4206874"/>
              <a:gd name="connsiteX3-525" fmla="*/ 10304463 w 10304463"/>
              <a:gd name="connsiteY3-526" fmla="*/ 0 h 4206874"/>
              <a:gd name="connsiteX4-527" fmla="*/ 8051800 w 10304463"/>
              <a:gd name="connsiteY4-528" fmla="*/ 1019174 h 4206874"/>
              <a:gd name="connsiteX5-529" fmla="*/ 8674100 w 10304463"/>
              <a:gd name="connsiteY5-530" fmla="*/ 1438274 h 4206874"/>
              <a:gd name="connsiteX6-531" fmla="*/ 8826500 w 10304463"/>
              <a:gd name="connsiteY6-532" fmla="*/ 2479674 h 4206874"/>
              <a:gd name="connsiteX7-533" fmla="*/ 9486900 w 10304463"/>
              <a:gd name="connsiteY7-534" fmla="*/ 2352674 h 4206874"/>
              <a:gd name="connsiteX8-535" fmla="*/ 9118600 w 10304463"/>
              <a:gd name="connsiteY8-536" fmla="*/ 2092324 h 4206874"/>
              <a:gd name="connsiteX9-537" fmla="*/ 7486650 w 10304463"/>
              <a:gd name="connsiteY9-538" fmla="*/ 4067174 h 4206874"/>
              <a:gd name="connsiteX10-539" fmla="*/ 6940550 w 10304463"/>
              <a:gd name="connsiteY10-540" fmla="*/ 4206874 h 4206874"/>
              <a:gd name="connsiteX11-541" fmla="*/ 0 w 10304463"/>
              <a:gd name="connsiteY11-542" fmla="*/ 4206874 h 4206874"/>
              <a:gd name="connsiteX0-543" fmla="*/ 10290174 w 10304463"/>
              <a:gd name="connsiteY0-544" fmla="*/ 15874 h 4206874"/>
              <a:gd name="connsiteX1-545" fmla="*/ 8999538 w 10304463"/>
              <a:gd name="connsiteY1-546" fmla="*/ 1507331 h 4206874"/>
              <a:gd name="connsiteX2-547" fmla="*/ 10106819 w 10304463"/>
              <a:gd name="connsiteY2-548" fmla="*/ 2019300 h 4206874"/>
              <a:gd name="connsiteX3-549" fmla="*/ 10304463 w 10304463"/>
              <a:gd name="connsiteY3-550" fmla="*/ 0 h 4206874"/>
              <a:gd name="connsiteX4-551" fmla="*/ 8051800 w 10304463"/>
              <a:gd name="connsiteY4-552" fmla="*/ 1019174 h 4206874"/>
              <a:gd name="connsiteX5-553" fmla="*/ 8674100 w 10304463"/>
              <a:gd name="connsiteY5-554" fmla="*/ 1438274 h 4206874"/>
              <a:gd name="connsiteX6-555" fmla="*/ 8826500 w 10304463"/>
              <a:gd name="connsiteY6-556" fmla="*/ 2479674 h 4206874"/>
              <a:gd name="connsiteX7-557" fmla="*/ 9486900 w 10304463"/>
              <a:gd name="connsiteY7-558" fmla="*/ 2352674 h 4206874"/>
              <a:gd name="connsiteX8-559" fmla="*/ 9118600 w 10304463"/>
              <a:gd name="connsiteY8-560" fmla="*/ 2092324 h 4206874"/>
              <a:gd name="connsiteX9-561" fmla="*/ 7486650 w 10304463"/>
              <a:gd name="connsiteY9-562" fmla="*/ 4067174 h 4206874"/>
              <a:gd name="connsiteX10-563" fmla="*/ 6940550 w 10304463"/>
              <a:gd name="connsiteY10-564" fmla="*/ 4206874 h 4206874"/>
              <a:gd name="connsiteX11-565" fmla="*/ 0 w 10304463"/>
              <a:gd name="connsiteY11-566" fmla="*/ 4206874 h 4206874"/>
              <a:gd name="connsiteX0-567" fmla="*/ 10290174 w 10304463"/>
              <a:gd name="connsiteY0-568" fmla="*/ 15874 h 4206874"/>
              <a:gd name="connsiteX1-569" fmla="*/ 8999538 w 10304463"/>
              <a:gd name="connsiteY1-570" fmla="*/ 1507331 h 4206874"/>
              <a:gd name="connsiteX2-571" fmla="*/ 10106819 w 10304463"/>
              <a:gd name="connsiteY2-572" fmla="*/ 2019300 h 4206874"/>
              <a:gd name="connsiteX3-573" fmla="*/ 10304463 w 10304463"/>
              <a:gd name="connsiteY3-574" fmla="*/ 0 h 4206874"/>
              <a:gd name="connsiteX4-575" fmla="*/ 8051800 w 10304463"/>
              <a:gd name="connsiteY4-576" fmla="*/ 1019174 h 4206874"/>
              <a:gd name="connsiteX5-577" fmla="*/ 8674100 w 10304463"/>
              <a:gd name="connsiteY5-578" fmla="*/ 1438274 h 4206874"/>
              <a:gd name="connsiteX6-579" fmla="*/ 8826500 w 10304463"/>
              <a:gd name="connsiteY6-580" fmla="*/ 2479674 h 4206874"/>
              <a:gd name="connsiteX7-581" fmla="*/ 9486900 w 10304463"/>
              <a:gd name="connsiteY7-582" fmla="*/ 2352674 h 4206874"/>
              <a:gd name="connsiteX8-583" fmla="*/ 9118600 w 10304463"/>
              <a:gd name="connsiteY8-584" fmla="*/ 2092324 h 4206874"/>
              <a:gd name="connsiteX9-585" fmla="*/ 7486650 w 10304463"/>
              <a:gd name="connsiteY9-586" fmla="*/ 4067174 h 4206874"/>
              <a:gd name="connsiteX10-587" fmla="*/ 6940550 w 10304463"/>
              <a:gd name="connsiteY10-588" fmla="*/ 4206874 h 4206874"/>
              <a:gd name="connsiteX11-589" fmla="*/ 0 w 10304463"/>
              <a:gd name="connsiteY11-590" fmla="*/ 4206874 h 4206874"/>
              <a:gd name="connsiteX0-591" fmla="*/ 10290174 w 10304463"/>
              <a:gd name="connsiteY0-592" fmla="*/ 15874 h 4206874"/>
              <a:gd name="connsiteX1-593" fmla="*/ 8999538 w 10304463"/>
              <a:gd name="connsiteY1-594" fmla="*/ 1507331 h 4206874"/>
              <a:gd name="connsiteX2-595" fmla="*/ 10106819 w 10304463"/>
              <a:gd name="connsiteY2-596" fmla="*/ 2019300 h 4206874"/>
              <a:gd name="connsiteX3-597" fmla="*/ 10304463 w 10304463"/>
              <a:gd name="connsiteY3-598" fmla="*/ 0 h 4206874"/>
              <a:gd name="connsiteX4-599" fmla="*/ 8051800 w 10304463"/>
              <a:gd name="connsiteY4-600" fmla="*/ 1019174 h 4206874"/>
              <a:gd name="connsiteX5-601" fmla="*/ 8674100 w 10304463"/>
              <a:gd name="connsiteY5-602" fmla="*/ 1438274 h 4206874"/>
              <a:gd name="connsiteX6-603" fmla="*/ 8826500 w 10304463"/>
              <a:gd name="connsiteY6-604" fmla="*/ 2479674 h 4206874"/>
              <a:gd name="connsiteX7-605" fmla="*/ 9486900 w 10304463"/>
              <a:gd name="connsiteY7-606" fmla="*/ 2352674 h 4206874"/>
              <a:gd name="connsiteX8-607" fmla="*/ 9118600 w 10304463"/>
              <a:gd name="connsiteY8-608" fmla="*/ 2092324 h 4206874"/>
              <a:gd name="connsiteX9-609" fmla="*/ 7486650 w 10304463"/>
              <a:gd name="connsiteY9-610" fmla="*/ 4067174 h 4206874"/>
              <a:gd name="connsiteX10-611" fmla="*/ 6940550 w 10304463"/>
              <a:gd name="connsiteY10-612" fmla="*/ 4206874 h 4206874"/>
              <a:gd name="connsiteX11-613" fmla="*/ 0 w 10304463"/>
              <a:gd name="connsiteY11-614" fmla="*/ 4206874 h 4206874"/>
              <a:gd name="connsiteX0-615" fmla="*/ 10290174 w 10304463"/>
              <a:gd name="connsiteY0-616" fmla="*/ 15874 h 4206874"/>
              <a:gd name="connsiteX1-617" fmla="*/ 8999538 w 10304463"/>
              <a:gd name="connsiteY1-618" fmla="*/ 1507331 h 4206874"/>
              <a:gd name="connsiteX2-619" fmla="*/ 10106819 w 10304463"/>
              <a:gd name="connsiteY2-620" fmla="*/ 2019300 h 4206874"/>
              <a:gd name="connsiteX3-621" fmla="*/ 10304463 w 10304463"/>
              <a:gd name="connsiteY3-622" fmla="*/ 0 h 4206874"/>
              <a:gd name="connsiteX4-623" fmla="*/ 8051800 w 10304463"/>
              <a:gd name="connsiteY4-624" fmla="*/ 1019174 h 4206874"/>
              <a:gd name="connsiteX5-625" fmla="*/ 8674100 w 10304463"/>
              <a:gd name="connsiteY5-626" fmla="*/ 1438274 h 4206874"/>
              <a:gd name="connsiteX6-627" fmla="*/ 8826500 w 10304463"/>
              <a:gd name="connsiteY6-628" fmla="*/ 2479674 h 4206874"/>
              <a:gd name="connsiteX7-629" fmla="*/ 9486900 w 10304463"/>
              <a:gd name="connsiteY7-630" fmla="*/ 2352674 h 4206874"/>
              <a:gd name="connsiteX8-631" fmla="*/ 9118600 w 10304463"/>
              <a:gd name="connsiteY8-632" fmla="*/ 2092324 h 4206874"/>
              <a:gd name="connsiteX9-633" fmla="*/ 7486650 w 10304463"/>
              <a:gd name="connsiteY9-634" fmla="*/ 4067174 h 4206874"/>
              <a:gd name="connsiteX10-635" fmla="*/ 6940550 w 10304463"/>
              <a:gd name="connsiteY10-636" fmla="*/ 4206874 h 4206874"/>
              <a:gd name="connsiteX11-637" fmla="*/ 0 w 10304463"/>
              <a:gd name="connsiteY11-638" fmla="*/ 4206874 h 4206874"/>
              <a:gd name="connsiteX0-639" fmla="*/ 10290174 w 10304463"/>
              <a:gd name="connsiteY0-640" fmla="*/ 15874 h 4206874"/>
              <a:gd name="connsiteX1-641" fmla="*/ 8999538 w 10304463"/>
              <a:gd name="connsiteY1-642" fmla="*/ 1507331 h 4206874"/>
              <a:gd name="connsiteX2-643" fmla="*/ 10106819 w 10304463"/>
              <a:gd name="connsiteY2-644" fmla="*/ 2019300 h 4206874"/>
              <a:gd name="connsiteX3-645" fmla="*/ 10304463 w 10304463"/>
              <a:gd name="connsiteY3-646" fmla="*/ 0 h 4206874"/>
              <a:gd name="connsiteX4-647" fmla="*/ 8051800 w 10304463"/>
              <a:gd name="connsiteY4-648" fmla="*/ 1019174 h 4206874"/>
              <a:gd name="connsiteX5-649" fmla="*/ 8674100 w 10304463"/>
              <a:gd name="connsiteY5-650" fmla="*/ 1438274 h 4206874"/>
              <a:gd name="connsiteX6-651" fmla="*/ 8826500 w 10304463"/>
              <a:gd name="connsiteY6-652" fmla="*/ 2479674 h 4206874"/>
              <a:gd name="connsiteX7-653" fmla="*/ 9486900 w 10304463"/>
              <a:gd name="connsiteY7-654" fmla="*/ 2352674 h 4206874"/>
              <a:gd name="connsiteX8-655" fmla="*/ 9118600 w 10304463"/>
              <a:gd name="connsiteY8-656" fmla="*/ 2092324 h 4206874"/>
              <a:gd name="connsiteX9-657" fmla="*/ 7486650 w 10304463"/>
              <a:gd name="connsiteY9-658" fmla="*/ 4067174 h 4206874"/>
              <a:gd name="connsiteX10-659" fmla="*/ 6940550 w 10304463"/>
              <a:gd name="connsiteY10-660" fmla="*/ 4206874 h 4206874"/>
              <a:gd name="connsiteX11-661" fmla="*/ 0 w 10304463"/>
              <a:gd name="connsiteY11-662" fmla="*/ 4206874 h 4206874"/>
              <a:gd name="connsiteX0-663" fmla="*/ 10290174 w 10304463"/>
              <a:gd name="connsiteY0-664" fmla="*/ 15874 h 4206874"/>
              <a:gd name="connsiteX1-665" fmla="*/ 8999538 w 10304463"/>
              <a:gd name="connsiteY1-666" fmla="*/ 1507331 h 4206874"/>
              <a:gd name="connsiteX2-667" fmla="*/ 10106819 w 10304463"/>
              <a:gd name="connsiteY2-668" fmla="*/ 2019300 h 4206874"/>
              <a:gd name="connsiteX3-669" fmla="*/ 10304463 w 10304463"/>
              <a:gd name="connsiteY3-670" fmla="*/ 0 h 4206874"/>
              <a:gd name="connsiteX4-671" fmla="*/ 8051800 w 10304463"/>
              <a:gd name="connsiteY4-672" fmla="*/ 1019174 h 4206874"/>
              <a:gd name="connsiteX5-673" fmla="*/ 8674100 w 10304463"/>
              <a:gd name="connsiteY5-674" fmla="*/ 1438274 h 4206874"/>
              <a:gd name="connsiteX6-675" fmla="*/ 8826500 w 10304463"/>
              <a:gd name="connsiteY6-676" fmla="*/ 2479674 h 4206874"/>
              <a:gd name="connsiteX7-677" fmla="*/ 9486900 w 10304463"/>
              <a:gd name="connsiteY7-678" fmla="*/ 2352674 h 4206874"/>
              <a:gd name="connsiteX8-679" fmla="*/ 9118600 w 10304463"/>
              <a:gd name="connsiteY8-680" fmla="*/ 2092324 h 4206874"/>
              <a:gd name="connsiteX9-681" fmla="*/ 7486650 w 10304463"/>
              <a:gd name="connsiteY9-682" fmla="*/ 4067174 h 4206874"/>
              <a:gd name="connsiteX10-683" fmla="*/ 6940550 w 10304463"/>
              <a:gd name="connsiteY10-684" fmla="*/ 4206874 h 4206874"/>
              <a:gd name="connsiteX11-685" fmla="*/ 0 w 10304463"/>
              <a:gd name="connsiteY11-686" fmla="*/ 4206874 h 4206874"/>
              <a:gd name="connsiteX0-687" fmla="*/ 10290174 w 10304463"/>
              <a:gd name="connsiteY0-688" fmla="*/ 15874 h 4206874"/>
              <a:gd name="connsiteX1-689" fmla="*/ 8999538 w 10304463"/>
              <a:gd name="connsiteY1-690" fmla="*/ 1507331 h 4206874"/>
              <a:gd name="connsiteX2-691" fmla="*/ 10106819 w 10304463"/>
              <a:gd name="connsiteY2-692" fmla="*/ 2019300 h 4206874"/>
              <a:gd name="connsiteX3-693" fmla="*/ 10304463 w 10304463"/>
              <a:gd name="connsiteY3-694" fmla="*/ 0 h 4206874"/>
              <a:gd name="connsiteX4-695" fmla="*/ 8051800 w 10304463"/>
              <a:gd name="connsiteY4-696" fmla="*/ 1019174 h 4206874"/>
              <a:gd name="connsiteX5-697" fmla="*/ 8674100 w 10304463"/>
              <a:gd name="connsiteY5-698" fmla="*/ 1438274 h 4206874"/>
              <a:gd name="connsiteX6-699" fmla="*/ 8826500 w 10304463"/>
              <a:gd name="connsiteY6-700" fmla="*/ 2479674 h 4206874"/>
              <a:gd name="connsiteX7-701" fmla="*/ 9486900 w 10304463"/>
              <a:gd name="connsiteY7-702" fmla="*/ 2352674 h 4206874"/>
              <a:gd name="connsiteX8-703" fmla="*/ 9118600 w 10304463"/>
              <a:gd name="connsiteY8-704" fmla="*/ 2092324 h 4206874"/>
              <a:gd name="connsiteX9-705" fmla="*/ 7486650 w 10304463"/>
              <a:gd name="connsiteY9-706" fmla="*/ 4067174 h 4206874"/>
              <a:gd name="connsiteX10-707" fmla="*/ 6940550 w 10304463"/>
              <a:gd name="connsiteY10-708" fmla="*/ 4206874 h 4206874"/>
              <a:gd name="connsiteX11-709" fmla="*/ 0 w 10304463"/>
              <a:gd name="connsiteY11-710" fmla="*/ 4206874 h 4206874"/>
              <a:gd name="connsiteX0-711" fmla="*/ 10290174 w 10304463"/>
              <a:gd name="connsiteY0-712" fmla="*/ 15874 h 4206874"/>
              <a:gd name="connsiteX1-713" fmla="*/ 8999538 w 10304463"/>
              <a:gd name="connsiteY1-714" fmla="*/ 1507331 h 4206874"/>
              <a:gd name="connsiteX2-715" fmla="*/ 10106819 w 10304463"/>
              <a:gd name="connsiteY2-716" fmla="*/ 2019300 h 4206874"/>
              <a:gd name="connsiteX3-717" fmla="*/ 10304463 w 10304463"/>
              <a:gd name="connsiteY3-718" fmla="*/ 0 h 4206874"/>
              <a:gd name="connsiteX4-719" fmla="*/ 8051800 w 10304463"/>
              <a:gd name="connsiteY4-720" fmla="*/ 1019174 h 4206874"/>
              <a:gd name="connsiteX5-721" fmla="*/ 8674100 w 10304463"/>
              <a:gd name="connsiteY5-722" fmla="*/ 1438274 h 4206874"/>
              <a:gd name="connsiteX6-723" fmla="*/ 8826500 w 10304463"/>
              <a:gd name="connsiteY6-724" fmla="*/ 2479674 h 4206874"/>
              <a:gd name="connsiteX7-725" fmla="*/ 9486900 w 10304463"/>
              <a:gd name="connsiteY7-726" fmla="*/ 2352674 h 4206874"/>
              <a:gd name="connsiteX8-727" fmla="*/ 9118600 w 10304463"/>
              <a:gd name="connsiteY8-728" fmla="*/ 2092324 h 4206874"/>
              <a:gd name="connsiteX9-729" fmla="*/ 7486650 w 10304463"/>
              <a:gd name="connsiteY9-730" fmla="*/ 4067174 h 4206874"/>
              <a:gd name="connsiteX10-731" fmla="*/ 6940550 w 10304463"/>
              <a:gd name="connsiteY10-732" fmla="*/ 4206874 h 4206874"/>
              <a:gd name="connsiteX11-733" fmla="*/ 0 w 10304463"/>
              <a:gd name="connsiteY11-734" fmla="*/ 4206874 h 4206874"/>
              <a:gd name="connsiteX0-735" fmla="*/ 10290174 w 10304463"/>
              <a:gd name="connsiteY0-736" fmla="*/ 15874 h 4206874"/>
              <a:gd name="connsiteX1-737" fmla="*/ 8999538 w 10304463"/>
              <a:gd name="connsiteY1-738" fmla="*/ 1507331 h 4206874"/>
              <a:gd name="connsiteX2-739" fmla="*/ 10106819 w 10304463"/>
              <a:gd name="connsiteY2-740" fmla="*/ 2019300 h 4206874"/>
              <a:gd name="connsiteX3-741" fmla="*/ 10304463 w 10304463"/>
              <a:gd name="connsiteY3-742" fmla="*/ 0 h 4206874"/>
              <a:gd name="connsiteX4-743" fmla="*/ 8051800 w 10304463"/>
              <a:gd name="connsiteY4-744" fmla="*/ 1019174 h 4206874"/>
              <a:gd name="connsiteX5-745" fmla="*/ 8674100 w 10304463"/>
              <a:gd name="connsiteY5-746" fmla="*/ 1438274 h 4206874"/>
              <a:gd name="connsiteX6-747" fmla="*/ 8826500 w 10304463"/>
              <a:gd name="connsiteY6-748" fmla="*/ 2479674 h 4206874"/>
              <a:gd name="connsiteX7-749" fmla="*/ 9486900 w 10304463"/>
              <a:gd name="connsiteY7-750" fmla="*/ 2352674 h 4206874"/>
              <a:gd name="connsiteX8-751" fmla="*/ 9118600 w 10304463"/>
              <a:gd name="connsiteY8-752" fmla="*/ 2092324 h 4206874"/>
              <a:gd name="connsiteX9-753" fmla="*/ 7486650 w 10304463"/>
              <a:gd name="connsiteY9-754" fmla="*/ 4067174 h 4206874"/>
              <a:gd name="connsiteX10-755" fmla="*/ 6940550 w 10304463"/>
              <a:gd name="connsiteY10-756" fmla="*/ 4206874 h 4206874"/>
              <a:gd name="connsiteX11-757" fmla="*/ 0 w 10304463"/>
              <a:gd name="connsiteY11-758" fmla="*/ 4206874 h 4206874"/>
              <a:gd name="connsiteX0-759" fmla="*/ 10290174 w 10304463"/>
              <a:gd name="connsiteY0-760" fmla="*/ 15874 h 4206874"/>
              <a:gd name="connsiteX1-761" fmla="*/ 8999538 w 10304463"/>
              <a:gd name="connsiteY1-762" fmla="*/ 1507331 h 4206874"/>
              <a:gd name="connsiteX2-763" fmla="*/ 10106819 w 10304463"/>
              <a:gd name="connsiteY2-764" fmla="*/ 2019300 h 4206874"/>
              <a:gd name="connsiteX3-765" fmla="*/ 10304463 w 10304463"/>
              <a:gd name="connsiteY3-766" fmla="*/ 0 h 4206874"/>
              <a:gd name="connsiteX4-767" fmla="*/ 8051800 w 10304463"/>
              <a:gd name="connsiteY4-768" fmla="*/ 1019174 h 4206874"/>
              <a:gd name="connsiteX5-769" fmla="*/ 8674100 w 10304463"/>
              <a:gd name="connsiteY5-770" fmla="*/ 1438274 h 4206874"/>
              <a:gd name="connsiteX6-771" fmla="*/ 8826500 w 10304463"/>
              <a:gd name="connsiteY6-772" fmla="*/ 2479674 h 4206874"/>
              <a:gd name="connsiteX7-773" fmla="*/ 9486900 w 10304463"/>
              <a:gd name="connsiteY7-774" fmla="*/ 2352674 h 4206874"/>
              <a:gd name="connsiteX8-775" fmla="*/ 9118600 w 10304463"/>
              <a:gd name="connsiteY8-776" fmla="*/ 2092324 h 4206874"/>
              <a:gd name="connsiteX9-777" fmla="*/ 7486650 w 10304463"/>
              <a:gd name="connsiteY9-778" fmla="*/ 4067174 h 4206874"/>
              <a:gd name="connsiteX10-779" fmla="*/ 6940550 w 10304463"/>
              <a:gd name="connsiteY10-780" fmla="*/ 4206874 h 4206874"/>
              <a:gd name="connsiteX11-781" fmla="*/ 0 w 10304463"/>
              <a:gd name="connsiteY11-782" fmla="*/ 4206874 h 4206874"/>
              <a:gd name="connsiteX0-783" fmla="*/ 10290174 w 10304463"/>
              <a:gd name="connsiteY0-784" fmla="*/ 15874 h 4206874"/>
              <a:gd name="connsiteX1-785" fmla="*/ 8999538 w 10304463"/>
              <a:gd name="connsiteY1-786" fmla="*/ 1507331 h 4206874"/>
              <a:gd name="connsiteX2-787" fmla="*/ 10106819 w 10304463"/>
              <a:gd name="connsiteY2-788" fmla="*/ 2019300 h 4206874"/>
              <a:gd name="connsiteX3-789" fmla="*/ 10304463 w 10304463"/>
              <a:gd name="connsiteY3-790" fmla="*/ 0 h 4206874"/>
              <a:gd name="connsiteX4-791" fmla="*/ 8051800 w 10304463"/>
              <a:gd name="connsiteY4-792" fmla="*/ 1019174 h 4206874"/>
              <a:gd name="connsiteX5-793" fmla="*/ 8674100 w 10304463"/>
              <a:gd name="connsiteY5-794" fmla="*/ 1438274 h 4206874"/>
              <a:gd name="connsiteX6-795" fmla="*/ 8826500 w 10304463"/>
              <a:gd name="connsiteY6-796" fmla="*/ 2479674 h 4206874"/>
              <a:gd name="connsiteX7-797" fmla="*/ 9486900 w 10304463"/>
              <a:gd name="connsiteY7-798" fmla="*/ 2352674 h 4206874"/>
              <a:gd name="connsiteX8-799" fmla="*/ 9118600 w 10304463"/>
              <a:gd name="connsiteY8-800" fmla="*/ 2092324 h 4206874"/>
              <a:gd name="connsiteX9-801" fmla="*/ 7486650 w 10304463"/>
              <a:gd name="connsiteY9-802" fmla="*/ 4067174 h 4206874"/>
              <a:gd name="connsiteX10-803" fmla="*/ 6940550 w 10304463"/>
              <a:gd name="connsiteY10-804" fmla="*/ 4206874 h 4206874"/>
              <a:gd name="connsiteX11-805" fmla="*/ 0 w 10304463"/>
              <a:gd name="connsiteY11-806" fmla="*/ 4206874 h 4206874"/>
              <a:gd name="connsiteX0-807" fmla="*/ 10290174 w 10304463"/>
              <a:gd name="connsiteY0-808" fmla="*/ 15874 h 4206874"/>
              <a:gd name="connsiteX1-809" fmla="*/ 8999538 w 10304463"/>
              <a:gd name="connsiteY1-810" fmla="*/ 1507331 h 4206874"/>
              <a:gd name="connsiteX2-811" fmla="*/ 10106819 w 10304463"/>
              <a:gd name="connsiteY2-812" fmla="*/ 2019300 h 4206874"/>
              <a:gd name="connsiteX3-813" fmla="*/ 10304463 w 10304463"/>
              <a:gd name="connsiteY3-814" fmla="*/ 0 h 4206874"/>
              <a:gd name="connsiteX4-815" fmla="*/ 8051800 w 10304463"/>
              <a:gd name="connsiteY4-816" fmla="*/ 1019174 h 4206874"/>
              <a:gd name="connsiteX5-817" fmla="*/ 8674100 w 10304463"/>
              <a:gd name="connsiteY5-818" fmla="*/ 1438274 h 4206874"/>
              <a:gd name="connsiteX6-819" fmla="*/ 8826500 w 10304463"/>
              <a:gd name="connsiteY6-820" fmla="*/ 2479674 h 4206874"/>
              <a:gd name="connsiteX7-821" fmla="*/ 9486900 w 10304463"/>
              <a:gd name="connsiteY7-822" fmla="*/ 2352674 h 4206874"/>
              <a:gd name="connsiteX8-823" fmla="*/ 9118600 w 10304463"/>
              <a:gd name="connsiteY8-824" fmla="*/ 2092324 h 4206874"/>
              <a:gd name="connsiteX9-825" fmla="*/ 7486650 w 10304463"/>
              <a:gd name="connsiteY9-826" fmla="*/ 4067174 h 4206874"/>
              <a:gd name="connsiteX10-827" fmla="*/ 6940550 w 10304463"/>
              <a:gd name="connsiteY10-828" fmla="*/ 4206874 h 4206874"/>
              <a:gd name="connsiteX11-829" fmla="*/ 0 w 10304463"/>
              <a:gd name="connsiteY11-830" fmla="*/ 4206874 h 4206874"/>
              <a:gd name="connsiteX0-831" fmla="*/ 10290174 w 10304463"/>
              <a:gd name="connsiteY0-832" fmla="*/ 15874 h 4206874"/>
              <a:gd name="connsiteX1-833" fmla="*/ 8999538 w 10304463"/>
              <a:gd name="connsiteY1-834" fmla="*/ 1507331 h 4206874"/>
              <a:gd name="connsiteX2-835" fmla="*/ 10106819 w 10304463"/>
              <a:gd name="connsiteY2-836" fmla="*/ 2019300 h 4206874"/>
              <a:gd name="connsiteX3-837" fmla="*/ 10304463 w 10304463"/>
              <a:gd name="connsiteY3-838" fmla="*/ 0 h 4206874"/>
              <a:gd name="connsiteX4-839" fmla="*/ 8051800 w 10304463"/>
              <a:gd name="connsiteY4-840" fmla="*/ 1019174 h 4206874"/>
              <a:gd name="connsiteX5-841" fmla="*/ 8674100 w 10304463"/>
              <a:gd name="connsiteY5-842" fmla="*/ 1438274 h 4206874"/>
              <a:gd name="connsiteX6-843" fmla="*/ 8826500 w 10304463"/>
              <a:gd name="connsiteY6-844" fmla="*/ 2479674 h 4206874"/>
              <a:gd name="connsiteX7-845" fmla="*/ 9486900 w 10304463"/>
              <a:gd name="connsiteY7-846" fmla="*/ 2352674 h 4206874"/>
              <a:gd name="connsiteX8-847" fmla="*/ 9118600 w 10304463"/>
              <a:gd name="connsiteY8-848" fmla="*/ 2092324 h 4206874"/>
              <a:gd name="connsiteX9-849" fmla="*/ 7486650 w 10304463"/>
              <a:gd name="connsiteY9-850" fmla="*/ 4067174 h 4206874"/>
              <a:gd name="connsiteX10-851" fmla="*/ 6940550 w 10304463"/>
              <a:gd name="connsiteY10-852" fmla="*/ 4206874 h 4206874"/>
              <a:gd name="connsiteX11-853" fmla="*/ 0 w 10304463"/>
              <a:gd name="connsiteY11-854" fmla="*/ 4206874 h 4206874"/>
              <a:gd name="connsiteX0-855" fmla="*/ 10290174 w 10304463"/>
              <a:gd name="connsiteY0-856" fmla="*/ 15874 h 4206874"/>
              <a:gd name="connsiteX1-857" fmla="*/ 8999538 w 10304463"/>
              <a:gd name="connsiteY1-858" fmla="*/ 1507331 h 4206874"/>
              <a:gd name="connsiteX2-859" fmla="*/ 10106819 w 10304463"/>
              <a:gd name="connsiteY2-860" fmla="*/ 2019300 h 4206874"/>
              <a:gd name="connsiteX3-861" fmla="*/ 10304463 w 10304463"/>
              <a:gd name="connsiteY3-862" fmla="*/ 0 h 4206874"/>
              <a:gd name="connsiteX4-863" fmla="*/ 8051800 w 10304463"/>
              <a:gd name="connsiteY4-864" fmla="*/ 1019174 h 4206874"/>
              <a:gd name="connsiteX5-865" fmla="*/ 8674100 w 10304463"/>
              <a:gd name="connsiteY5-866" fmla="*/ 1438274 h 4206874"/>
              <a:gd name="connsiteX6-867" fmla="*/ 8826500 w 10304463"/>
              <a:gd name="connsiteY6-868" fmla="*/ 2479674 h 4206874"/>
              <a:gd name="connsiteX7-869" fmla="*/ 9486900 w 10304463"/>
              <a:gd name="connsiteY7-870" fmla="*/ 2352674 h 4206874"/>
              <a:gd name="connsiteX8-871" fmla="*/ 9118600 w 10304463"/>
              <a:gd name="connsiteY8-872" fmla="*/ 2092324 h 4206874"/>
              <a:gd name="connsiteX9-873" fmla="*/ 7486650 w 10304463"/>
              <a:gd name="connsiteY9-874" fmla="*/ 4067174 h 4206874"/>
              <a:gd name="connsiteX10-875" fmla="*/ 6940550 w 10304463"/>
              <a:gd name="connsiteY10-876" fmla="*/ 4206874 h 4206874"/>
              <a:gd name="connsiteX11-877" fmla="*/ 0 w 10304463"/>
              <a:gd name="connsiteY11-878" fmla="*/ 4206874 h 4206874"/>
              <a:gd name="connsiteX0-879" fmla="*/ 10565979 w 10580268"/>
              <a:gd name="connsiteY0-880" fmla="*/ 15874 h 4206874"/>
              <a:gd name="connsiteX1-881" fmla="*/ 9275343 w 10580268"/>
              <a:gd name="connsiteY1-882" fmla="*/ 1507331 h 4206874"/>
              <a:gd name="connsiteX2-883" fmla="*/ 10382624 w 10580268"/>
              <a:gd name="connsiteY2-884" fmla="*/ 2019300 h 4206874"/>
              <a:gd name="connsiteX3-885" fmla="*/ 10580268 w 10580268"/>
              <a:gd name="connsiteY3-886" fmla="*/ 0 h 4206874"/>
              <a:gd name="connsiteX4-887" fmla="*/ 8327605 w 10580268"/>
              <a:gd name="connsiteY4-888" fmla="*/ 1019174 h 4206874"/>
              <a:gd name="connsiteX5-889" fmla="*/ 8949905 w 10580268"/>
              <a:gd name="connsiteY5-890" fmla="*/ 1438274 h 4206874"/>
              <a:gd name="connsiteX6-891" fmla="*/ 9102305 w 10580268"/>
              <a:gd name="connsiteY6-892" fmla="*/ 2479674 h 4206874"/>
              <a:gd name="connsiteX7-893" fmla="*/ 9762705 w 10580268"/>
              <a:gd name="connsiteY7-894" fmla="*/ 2352674 h 4206874"/>
              <a:gd name="connsiteX8-895" fmla="*/ 9394405 w 10580268"/>
              <a:gd name="connsiteY8-896" fmla="*/ 2092324 h 4206874"/>
              <a:gd name="connsiteX9-897" fmla="*/ 7762455 w 10580268"/>
              <a:gd name="connsiteY9-898" fmla="*/ 4067174 h 4206874"/>
              <a:gd name="connsiteX10-899" fmla="*/ 7216355 w 10580268"/>
              <a:gd name="connsiteY10-900" fmla="*/ 4206874 h 4206874"/>
              <a:gd name="connsiteX11-901" fmla="*/ 0 w 10580268"/>
              <a:gd name="connsiteY11-902" fmla="*/ 4197024 h 4206874"/>
              <a:gd name="connsiteX0-903" fmla="*/ 10565979 w 10580268"/>
              <a:gd name="connsiteY0-904" fmla="*/ 15874 h 4206874"/>
              <a:gd name="connsiteX1-905" fmla="*/ 9275343 w 10580268"/>
              <a:gd name="connsiteY1-906" fmla="*/ 1507331 h 4206874"/>
              <a:gd name="connsiteX2-907" fmla="*/ 10382624 w 10580268"/>
              <a:gd name="connsiteY2-908" fmla="*/ 2019300 h 4206874"/>
              <a:gd name="connsiteX3-909" fmla="*/ 10580268 w 10580268"/>
              <a:gd name="connsiteY3-910" fmla="*/ 0 h 4206874"/>
              <a:gd name="connsiteX4-911" fmla="*/ 8327605 w 10580268"/>
              <a:gd name="connsiteY4-912" fmla="*/ 1019174 h 4206874"/>
              <a:gd name="connsiteX5-913" fmla="*/ 8949905 w 10580268"/>
              <a:gd name="connsiteY5-914" fmla="*/ 1438274 h 4206874"/>
              <a:gd name="connsiteX6-915" fmla="*/ 9102305 w 10580268"/>
              <a:gd name="connsiteY6-916" fmla="*/ 2479674 h 4206874"/>
              <a:gd name="connsiteX7-917" fmla="*/ 9762705 w 10580268"/>
              <a:gd name="connsiteY7-918" fmla="*/ 2352674 h 4206874"/>
              <a:gd name="connsiteX8-919" fmla="*/ 9394405 w 10580268"/>
              <a:gd name="connsiteY8-920" fmla="*/ 2092324 h 4206874"/>
              <a:gd name="connsiteX9-921" fmla="*/ 7762455 w 10580268"/>
              <a:gd name="connsiteY9-922" fmla="*/ 4067174 h 4206874"/>
              <a:gd name="connsiteX10-923" fmla="*/ 7216355 w 10580268"/>
              <a:gd name="connsiteY10-924" fmla="*/ 4206874 h 4206874"/>
              <a:gd name="connsiteX11-925" fmla="*/ 0 w 10580268"/>
              <a:gd name="connsiteY11-926" fmla="*/ 4197024 h 4206874"/>
              <a:gd name="connsiteX0-927" fmla="*/ 10565979 w 10580268"/>
              <a:gd name="connsiteY0-928" fmla="*/ 15874 h 4206874"/>
              <a:gd name="connsiteX1-929" fmla="*/ 9275343 w 10580268"/>
              <a:gd name="connsiteY1-930" fmla="*/ 1507331 h 4206874"/>
              <a:gd name="connsiteX2-931" fmla="*/ 10382624 w 10580268"/>
              <a:gd name="connsiteY2-932" fmla="*/ 2019300 h 4206874"/>
              <a:gd name="connsiteX3-933" fmla="*/ 10580268 w 10580268"/>
              <a:gd name="connsiteY3-934" fmla="*/ 0 h 4206874"/>
              <a:gd name="connsiteX4-935" fmla="*/ 8327605 w 10580268"/>
              <a:gd name="connsiteY4-936" fmla="*/ 1019174 h 4206874"/>
              <a:gd name="connsiteX5-937" fmla="*/ 8949905 w 10580268"/>
              <a:gd name="connsiteY5-938" fmla="*/ 1438274 h 4206874"/>
              <a:gd name="connsiteX6-939" fmla="*/ 9102305 w 10580268"/>
              <a:gd name="connsiteY6-940" fmla="*/ 2479674 h 4206874"/>
              <a:gd name="connsiteX7-941" fmla="*/ 9762705 w 10580268"/>
              <a:gd name="connsiteY7-942" fmla="*/ 2352674 h 4206874"/>
              <a:gd name="connsiteX8-943" fmla="*/ 9394405 w 10580268"/>
              <a:gd name="connsiteY8-944" fmla="*/ 2092324 h 4206874"/>
              <a:gd name="connsiteX9-945" fmla="*/ 7762455 w 10580268"/>
              <a:gd name="connsiteY9-946" fmla="*/ 4067174 h 4206874"/>
              <a:gd name="connsiteX10-947" fmla="*/ 7216355 w 10580268"/>
              <a:gd name="connsiteY10-948" fmla="*/ 4206874 h 4206874"/>
              <a:gd name="connsiteX11-949" fmla="*/ 0 w 10580268"/>
              <a:gd name="connsiteY11-950" fmla="*/ 4197024 h 4206874"/>
              <a:gd name="connsiteX0-951" fmla="*/ 10565979 w 10580268"/>
              <a:gd name="connsiteY0-952" fmla="*/ 15874 h 4206874"/>
              <a:gd name="connsiteX1-953" fmla="*/ 9275343 w 10580268"/>
              <a:gd name="connsiteY1-954" fmla="*/ 1507331 h 4206874"/>
              <a:gd name="connsiteX2-955" fmla="*/ 10382624 w 10580268"/>
              <a:gd name="connsiteY2-956" fmla="*/ 2019300 h 4206874"/>
              <a:gd name="connsiteX3-957" fmla="*/ 10580268 w 10580268"/>
              <a:gd name="connsiteY3-958" fmla="*/ 0 h 4206874"/>
              <a:gd name="connsiteX4-959" fmla="*/ 8327605 w 10580268"/>
              <a:gd name="connsiteY4-960" fmla="*/ 1019174 h 4206874"/>
              <a:gd name="connsiteX5-961" fmla="*/ 8949905 w 10580268"/>
              <a:gd name="connsiteY5-962" fmla="*/ 1438274 h 4206874"/>
              <a:gd name="connsiteX6-963" fmla="*/ 9102305 w 10580268"/>
              <a:gd name="connsiteY6-964" fmla="*/ 2479674 h 4206874"/>
              <a:gd name="connsiteX7-965" fmla="*/ 9762705 w 10580268"/>
              <a:gd name="connsiteY7-966" fmla="*/ 2352674 h 4206874"/>
              <a:gd name="connsiteX8-967" fmla="*/ 9394405 w 10580268"/>
              <a:gd name="connsiteY8-968" fmla="*/ 2092324 h 4206874"/>
              <a:gd name="connsiteX9-969" fmla="*/ 7762455 w 10580268"/>
              <a:gd name="connsiteY9-970" fmla="*/ 4067174 h 4206874"/>
              <a:gd name="connsiteX10-971" fmla="*/ 7216355 w 10580268"/>
              <a:gd name="connsiteY10-972" fmla="*/ 4206874 h 4206874"/>
              <a:gd name="connsiteX11-973" fmla="*/ 0 w 10580268"/>
              <a:gd name="connsiteY11-974" fmla="*/ 4197024 h 4206874"/>
              <a:gd name="connsiteX0-975" fmla="*/ 10565979 w 10580268"/>
              <a:gd name="connsiteY0-976" fmla="*/ 15874 h 4206874"/>
              <a:gd name="connsiteX1-977" fmla="*/ 9275343 w 10580268"/>
              <a:gd name="connsiteY1-978" fmla="*/ 1507331 h 4206874"/>
              <a:gd name="connsiteX2-979" fmla="*/ 10382624 w 10580268"/>
              <a:gd name="connsiteY2-980" fmla="*/ 2019300 h 4206874"/>
              <a:gd name="connsiteX3-981" fmla="*/ 10580268 w 10580268"/>
              <a:gd name="connsiteY3-982" fmla="*/ 0 h 4206874"/>
              <a:gd name="connsiteX4-983" fmla="*/ 8327605 w 10580268"/>
              <a:gd name="connsiteY4-984" fmla="*/ 1019174 h 4206874"/>
              <a:gd name="connsiteX5-985" fmla="*/ 8949905 w 10580268"/>
              <a:gd name="connsiteY5-986" fmla="*/ 1438274 h 4206874"/>
              <a:gd name="connsiteX6-987" fmla="*/ 9102305 w 10580268"/>
              <a:gd name="connsiteY6-988" fmla="*/ 2479674 h 4206874"/>
              <a:gd name="connsiteX7-989" fmla="*/ 9762705 w 10580268"/>
              <a:gd name="connsiteY7-990" fmla="*/ 2352674 h 4206874"/>
              <a:gd name="connsiteX8-991" fmla="*/ 9394405 w 10580268"/>
              <a:gd name="connsiteY8-992" fmla="*/ 2092324 h 4206874"/>
              <a:gd name="connsiteX9-993" fmla="*/ 7762455 w 10580268"/>
              <a:gd name="connsiteY9-994" fmla="*/ 4067174 h 4206874"/>
              <a:gd name="connsiteX10-995" fmla="*/ 7216355 w 10580268"/>
              <a:gd name="connsiteY10-996" fmla="*/ 4206874 h 4206874"/>
              <a:gd name="connsiteX11-997" fmla="*/ 0 w 10580268"/>
              <a:gd name="connsiteY11-998" fmla="*/ 4197024 h 4206874"/>
              <a:gd name="connsiteX0-999" fmla="*/ 10565979 w 10580268"/>
              <a:gd name="connsiteY0-1000" fmla="*/ 15874 h 4206874"/>
              <a:gd name="connsiteX1-1001" fmla="*/ 9275343 w 10580268"/>
              <a:gd name="connsiteY1-1002" fmla="*/ 1507331 h 4206874"/>
              <a:gd name="connsiteX2-1003" fmla="*/ 10382624 w 10580268"/>
              <a:gd name="connsiteY2-1004" fmla="*/ 2019300 h 4206874"/>
              <a:gd name="connsiteX3-1005" fmla="*/ 10580268 w 10580268"/>
              <a:gd name="connsiteY3-1006" fmla="*/ 0 h 4206874"/>
              <a:gd name="connsiteX4-1007" fmla="*/ 8327605 w 10580268"/>
              <a:gd name="connsiteY4-1008" fmla="*/ 1019174 h 4206874"/>
              <a:gd name="connsiteX5-1009" fmla="*/ 8949905 w 10580268"/>
              <a:gd name="connsiteY5-1010" fmla="*/ 1438274 h 4206874"/>
              <a:gd name="connsiteX6-1011" fmla="*/ 9102305 w 10580268"/>
              <a:gd name="connsiteY6-1012" fmla="*/ 2479674 h 4206874"/>
              <a:gd name="connsiteX7-1013" fmla="*/ 9762705 w 10580268"/>
              <a:gd name="connsiteY7-1014" fmla="*/ 2352674 h 4206874"/>
              <a:gd name="connsiteX8-1015" fmla="*/ 9394405 w 10580268"/>
              <a:gd name="connsiteY8-1016" fmla="*/ 2092324 h 4206874"/>
              <a:gd name="connsiteX9-1017" fmla="*/ 7762455 w 10580268"/>
              <a:gd name="connsiteY9-1018" fmla="*/ 4067174 h 4206874"/>
              <a:gd name="connsiteX10-1019" fmla="*/ 7216355 w 10580268"/>
              <a:gd name="connsiteY10-1020" fmla="*/ 4206874 h 4206874"/>
              <a:gd name="connsiteX11-1021" fmla="*/ 0 w 10580268"/>
              <a:gd name="connsiteY11-1022" fmla="*/ 4197024 h 4206874"/>
              <a:gd name="connsiteX0-1023" fmla="*/ 10565979 w 10580268"/>
              <a:gd name="connsiteY0-1024" fmla="*/ 15874 h 4206874"/>
              <a:gd name="connsiteX1-1025" fmla="*/ 9275343 w 10580268"/>
              <a:gd name="connsiteY1-1026" fmla="*/ 1507331 h 4206874"/>
              <a:gd name="connsiteX2-1027" fmla="*/ 10382624 w 10580268"/>
              <a:gd name="connsiteY2-1028" fmla="*/ 2019300 h 4206874"/>
              <a:gd name="connsiteX3-1029" fmla="*/ 10580268 w 10580268"/>
              <a:gd name="connsiteY3-1030" fmla="*/ 0 h 4206874"/>
              <a:gd name="connsiteX4-1031" fmla="*/ 8327605 w 10580268"/>
              <a:gd name="connsiteY4-1032" fmla="*/ 1019174 h 4206874"/>
              <a:gd name="connsiteX5-1033" fmla="*/ 8949905 w 10580268"/>
              <a:gd name="connsiteY5-1034" fmla="*/ 1438274 h 4206874"/>
              <a:gd name="connsiteX6-1035" fmla="*/ 9102305 w 10580268"/>
              <a:gd name="connsiteY6-1036" fmla="*/ 2479674 h 4206874"/>
              <a:gd name="connsiteX7-1037" fmla="*/ 9762705 w 10580268"/>
              <a:gd name="connsiteY7-1038" fmla="*/ 2352674 h 4206874"/>
              <a:gd name="connsiteX8-1039" fmla="*/ 9394405 w 10580268"/>
              <a:gd name="connsiteY8-1040" fmla="*/ 2092324 h 4206874"/>
              <a:gd name="connsiteX9-1041" fmla="*/ 7762455 w 10580268"/>
              <a:gd name="connsiteY9-1042" fmla="*/ 4067174 h 4206874"/>
              <a:gd name="connsiteX10-1043" fmla="*/ 7216355 w 10580268"/>
              <a:gd name="connsiteY10-1044" fmla="*/ 4206874 h 4206874"/>
              <a:gd name="connsiteX11-1045" fmla="*/ 0 w 10580268"/>
              <a:gd name="connsiteY11-1046" fmla="*/ 4197024 h 4206874"/>
              <a:gd name="connsiteX0-1047" fmla="*/ 10565979 w 10580268"/>
              <a:gd name="connsiteY0-1048" fmla="*/ 15874 h 4206874"/>
              <a:gd name="connsiteX1-1049" fmla="*/ 9275343 w 10580268"/>
              <a:gd name="connsiteY1-1050" fmla="*/ 1507331 h 4206874"/>
              <a:gd name="connsiteX2-1051" fmla="*/ 10382624 w 10580268"/>
              <a:gd name="connsiteY2-1052" fmla="*/ 2019300 h 4206874"/>
              <a:gd name="connsiteX3-1053" fmla="*/ 10580268 w 10580268"/>
              <a:gd name="connsiteY3-1054" fmla="*/ 0 h 4206874"/>
              <a:gd name="connsiteX4-1055" fmla="*/ 8327605 w 10580268"/>
              <a:gd name="connsiteY4-1056" fmla="*/ 1019174 h 4206874"/>
              <a:gd name="connsiteX5-1057" fmla="*/ 8949905 w 10580268"/>
              <a:gd name="connsiteY5-1058" fmla="*/ 1438274 h 4206874"/>
              <a:gd name="connsiteX6-1059" fmla="*/ 9102305 w 10580268"/>
              <a:gd name="connsiteY6-1060" fmla="*/ 2479674 h 4206874"/>
              <a:gd name="connsiteX7-1061" fmla="*/ 9762705 w 10580268"/>
              <a:gd name="connsiteY7-1062" fmla="*/ 2352674 h 4206874"/>
              <a:gd name="connsiteX8-1063" fmla="*/ 9394405 w 10580268"/>
              <a:gd name="connsiteY8-1064" fmla="*/ 2092324 h 4206874"/>
              <a:gd name="connsiteX9-1065" fmla="*/ 7762455 w 10580268"/>
              <a:gd name="connsiteY9-1066" fmla="*/ 4067174 h 4206874"/>
              <a:gd name="connsiteX10-1067" fmla="*/ 7216355 w 10580268"/>
              <a:gd name="connsiteY10-1068" fmla="*/ 4206874 h 4206874"/>
              <a:gd name="connsiteX11-1069" fmla="*/ 0 w 10580268"/>
              <a:gd name="connsiteY11-1070" fmla="*/ 4197024 h 4206874"/>
              <a:gd name="connsiteX0-1071" fmla="*/ 10565979 w 10580268"/>
              <a:gd name="connsiteY0-1072" fmla="*/ 15874 h 4206874"/>
              <a:gd name="connsiteX1-1073" fmla="*/ 9275343 w 10580268"/>
              <a:gd name="connsiteY1-1074" fmla="*/ 1507331 h 4206874"/>
              <a:gd name="connsiteX2-1075" fmla="*/ 10382624 w 10580268"/>
              <a:gd name="connsiteY2-1076" fmla="*/ 2019300 h 4206874"/>
              <a:gd name="connsiteX3-1077" fmla="*/ 10580268 w 10580268"/>
              <a:gd name="connsiteY3-1078" fmla="*/ 0 h 4206874"/>
              <a:gd name="connsiteX4-1079" fmla="*/ 8327605 w 10580268"/>
              <a:gd name="connsiteY4-1080" fmla="*/ 1019174 h 4206874"/>
              <a:gd name="connsiteX5-1081" fmla="*/ 8949905 w 10580268"/>
              <a:gd name="connsiteY5-1082" fmla="*/ 1438274 h 4206874"/>
              <a:gd name="connsiteX6-1083" fmla="*/ 9102305 w 10580268"/>
              <a:gd name="connsiteY6-1084" fmla="*/ 2479674 h 4206874"/>
              <a:gd name="connsiteX7-1085" fmla="*/ 9762705 w 10580268"/>
              <a:gd name="connsiteY7-1086" fmla="*/ 2352674 h 4206874"/>
              <a:gd name="connsiteX8-1087" fmla="*/ 9394405 w 10580268"/>
              <a:gd name="connsiteY8-1088" fmla="*/ 2092324 h 4206874"/>
              <a:gd name="connsiteX9-1089" fmla="*/ 7762455 w 10580268"/>
              <a:gd name="connsiteY9-1090" fmla="*/ 4067174 h 4206874"/>
              <a:gd name="connsiteX10-1091" fmla="*/ 7216355 w 10580268"/>
              <a:gd name="connsiteY10-1092" fmla="*/ 4206874 h 4206874"/>
              <a:gd name="connsiteX11-1093" fmla="*/ 0 w 10580268"/>
              <a:gd name="connsiteY11-1094" fmla="*/ 4197024 h 4206874"/>
              <a:gd name="connsiteX0-1095" fmla="*/ 10565979 w 10580268"/>
              <a:gd name="connsiteY0-1096" fmla="*/ 15874 h 4206874"/>
              <a:gd name="connsiteX1-1097" fmla="*/ 9275343 w 10580268"/>
              <a:gd name="connsiteY1-1098" fmla="*/ 1507331 h 4206874"/>
              <a:gd name="connsiteX2-1099" fmla="*/ 10382624 w 10580268"/>
              <a:gd name="connsiteY2-1100" fmla="*/ 2019300 h 4206874"/>
              <a:gd name="connsiteX3-1101" fmla="*/ 10580268 w 10580268"/>
              <a:gd name="connsiteY3-1102" fmla="*/ 0 h 4206874"/>
              <a:gd name="connsiteX4-1103" fmla="*/ 8327605 w 10580268"/>
              <a:gd name="connsiteY4-1104" fmla="*/ 1019174 h 4206874"/>
              <a:gd name="connsiteX5-1105" fmla="*/ 8949905 w 10580268"/>
              <a:gd name="connsiteY5-1106" fmla="*/ 1438274 h 4206874"/>
              <a:gd name="connsiteX6-1107" fmla="*/ 9102305 w 10580268"/>
              <a:gd name="connsiteY6-1108" fmla="*/ 2479674 h 4206874"/>
              <a:gd name="connsiteX7-1109" fmla="*/ 9762705 w 10580268"/>
              <a:gd name="connsiteY7-1110" fmla="*/ 2352674 h 4206874"/>
              <a:gd name="connsiteX8-1111" fmla="*/ 9394405 w 10580268"/>
              <a:gd name="connsiteY8-1112" fmla="*/ 2092324 h 4206874"/>
              <a:gd name="connsiteX9-1113" fmla="*/ 7762455 w 10580268"/>
              <a:gd name="connsiteY9-1114" fmla="*/ 4067174 h 4206874"/>
              <a:gd name="connsiteX10-1115" fmla="*/ 7216355 w 10580268"/>
              <a:gd name="connsiteY10-1116" fmla="*/ 4206874 h 4206874"/>
              <a:gd name="connsiteX11-1117" fmla="*/ 0 w 10580268"/>
              <a:gd name="connsiteY11-1118" fmla="*/ 4197024 h 4206874"/>
              <a:gd name="connsiteX0-1119" fmla="*/ 10565979 w 10580268"/>
              <a:gd name="connsiteY0-1120" fmla="*/ 15874 h 4206874"/>
              <a:gd name="connsiteX1-1121" fmla="*/ 9275343 w 10580268"/>
              <a:gd name="connsiteY1-1122" fmla="*/ 1507331 h 4206874"/>
              <a:gd name="connsiteX2-1123" fmla="*/ 10382624 w 10580268"/>
              <a:gd name="connsiteY2-1124" fmla="*/ 2019300 h 4206874"/>
              <a:gd name="connsiteX3-1125" fmla="*/ 10580268 w 10580268"/>
              <a:gd name="connsiteY3-1126" fmla="*/ 0 h 4206874"/>
              <a:gd name="connsiteX4-1127" fmla="*/ 8327605 w 10580268"/>
              <a:gd name="connsiteY4-1128" fmla="*/ 1019174 h 4206874"/>
              <a:gd name="connsiteX5-1129" fmla="*/ 8949905 w 10580268"/>
              <a:gd name="connsiteY5-1130" fmla="*/ 1438274 h 4206874"/>
              <a:gd name="connsiteX6-1131" fmla="*/ 9102305 w 10580268"/>
              <a:gd name="connsiteY6-1132" fmla="*/ 2479674 h 4206874"/>
              <a:gd name="connsiteX7-1133" fmla="*/ 9762705 w 10580268"/>
              <a:gd name="connsiteY7-1134" fmla="*/ 2352674 h 4206874"/>
              <a:gd name="connsiteX8-1135" fmla="*/ 9394405 w 10580268"/>
              <a:gd name="connsiteY8-1136" fmla="*/ 2092324 h 4206874"/>
              <a:gd name="connsiteX9-1137" fmla="*/ 7762455 w 10580268"/>
              <a:gd name="connsiteY9-1138" fmla="*/ 4067174 h 4206874"/>
              <a:gd name="connsiteX10-1139" fmla="*/ 7216355 w 10580268"/>
              <a:gd name="connsiteY10-1140" fmla="*/ 4206874 h 4206874"/>
              <a:gd name="connsiteX11-1141" fmla="*/ 0 w 10580268"/>
              <a:gd name="connsiteY11-1142" fmla="*/ 4197024 h 4206874"/>
              <a:gd name="connsiteX0-1143" fmla="*/ 10565979 w 10580268"/>
              <a:gd name="connsiteY0-1144" fmla="*/ 15874 h 4206874"/>
              <a:gd name="connsiteX1-1145" fmla="*/ 9275343 w 10580268"/>
              <a:gd name="connsiteY1-1146" fmla="*/ 1507331 h 4206874"/>
              <a:gd name="connsiteX2-1147" fmla="*/ 10382624 w 10580268"/>
              <a:gd name="connsiteY2-1148" fmla="*/ 2019300 h 4206874"/>
              <a:gd name="connsiteX3-1149" fmla="*/ 10580268 w 10580268"/>
              <a:gd name="connsiteY3-1150" fmla="*/ 0 h 4206874"/>
              <a:gd name="connsiteX4-1151" fmla="*/ 8327605 w 10580268"/>
              <a:gd name="connsiteY4-1152" fmla="*/ 1019174 h 4206874"/>
              <a:gd name="connsiteX5-1153" fmla="*/ 8949905 w 10580268"/>
              <a:gd name="connsiteY5-1154" fmla="*/ 1438274 h 4206874"/>
              <a:gd name="connsiteX6-1155" fmla="*/ 9102305 w 10580268"/>
              <a:gd name="connsiteY6-1156" fmla="*/ 2479674 h 4206874"/>
              <a:gd name="connsiteX7-1157" fmla="*/ 9762705 w 10580268"/>
              <a:gd name="connsiteY7-1158" fmla="*/ 2352674 h 4206874"/>
              <a:gd name="connsiteX8-1159" fmla="*/ 9394405 w 10580268"/>
              <a:gd name="connsiteY8-1160" fmla="*/ 2092324 h 4206874"/>
              <a:gd name="connsiteX9-1161" fmla="*/ 7762455 w 10580268"/>
              <a:gd name="connsiteY9-1162" fmla="*/ 4067174 h 4206874"/>
              <a:gd name="connsiteX10-1163" fmla="*/ 7216355 w 10580268"/>
              <a:gd name="connsiteY10-1164" fmla="*/ 4206874 h 4206874"/>
              <a:gd name="connsiteX11-1165" fmla="*/ 0 w 10580268"/>
              <a:gd name="connsiteY11-1166" fmla="*/ 4197024 h 4206874"/>
              <a:gd name="connsiteX0-1167" fmla="*/ 10565979 w 10580268"/>
              <a:gd name="connsiteY0-1168" fmla="*/ 15874 h 4206874"/>
              <a:gd name="connsiteX1-1169" fmla="*/ 9275343 w 10580268"/>
              <a:gd name="connsiteY1-1170" fmla="*/ 1507331 h 4206874"/>
              <a:gd name="connsiteX2-1171" fmla="*/ 10382624 w 10580268"/>
              <a:gd name="connsiteY2-1172" fmla="*/ 2019300 h 4206874"/>
              <a:gd name="connsiteX3-1173" fmla="*/ 10580268 w 10580268"/>
              <a:gd name="connsiteY3-1174" fmla="*/ 0 h 4206874"/>
              <a:gd name="connsiteX4-1175" fmla="*/ 8327605 w 10580268"/>
              <a:gd name="connsiteY4-1176" fmla="*/ 1019174 h 4206874"/>
              <a:gd name="connsiteX5-1177" fmla="*/ 8949905 w 10580268"/>
              <a:gd name="connsiteY5-1178" fmla="*/ 1438274 h 4206874"/>
              <a:gd name="connsiteX6-1179" fmla="*/ 9102305 w 10580268"/>
              <a:gd name="connsiteY6-1180" fmla="*/ 2479674 h 4206874"/>
              <a:gd name="connsiteX7-1181" fmla="*/ 9762705 w 10580268"/>
              <a:gd name="connsiteY7-1182" fmla="*/ 2352674 h 4206874"/>
              <a:gd name="connsiteX8-1183" fmla="*/ 9394405 w 10580268"/>
              <a:gd name="connsiteY8-1184" fmla="*/ 2092324 h 4206874"/>
              <a:gd name="connsiteX9-1185" fmla="*/ 7762455 w 10580268"/>
              <a:gd name="connsiteY9-1186" fmla="*/ 4067174 h 4206874"/>
              <a:gd name="connsiteX10-1187" fmla="*/ 7216355 w 10580268"/>
              <a:gd name="connsiteY10-1188" fmla="*/ 4206874 h 4206874"/>
              <a:gd name="connsiteX11-1189" fmla="*/ 0 w 10580268"/>
              <a:gd name="connsiteY11-1190" fmla="*/ 4197024 h 4206874"/>
              <a:gd name="connsiteX0-1191" fmla="*/ 10565979 w 10580268"/>
              <a:gd name="connsiteY0-1192" fmla="*/ 15874 h 4206874"/>
              <a:gd name="connsiteX1-1193" fmla="*/ 9275343 w 10580268"/>
              <a:gd name="connsiteY1-1194" fmla="*/ 1507331 h 4206874"/>
              <a:gd name="connsiteX2-1195" fmla="*/ 10382624 w 10580268"/>
              <a:gd name="connsiteY2-1196" fmla="*/ 2019300 h 4206874"/>
              <a:gd name="connsiteX3-1197" fmla="*/ 10580268 w 10580268"/>
              <a:gd name="connsiteY3-1198" fmla="*/ 0 h 4206874"/>
              <a:gd name="connsiteX4-1199" fmla="*/ 8327605 w 10580268"/>
              <a:gd name="connsiteY4-1200" fmla="*/ 1019174 h 4206874"/>
              <a:gd name="connsiteX5-1201" fmla="*/ 8949905 w 10580268"/>
              <a:gd name="connsiteY5-1202" fmla="*/ 1438274 h 4206874"/>
              <a:gd name="connsiteX6-1203" fmla="*/ 9102305 w 10580268"/>
              <a:gd name="connsiteY6-1204" fmla="*/ 2479674 h 4206874"/>
              <a:gd name="connsiteX7-1205" fmla="*/ 9762705 w 10580268"/>
              <a:gd name="connsiteY7-1206" fmla="*/ 2352674 h 4206874"/>
              <a:gd name="connsiteX8-1207" fmla="*/ 9394405 w 10580268"/>
              <a:gd name="connsiteY8-1208" fmla="*/ 2092324 h 4206874"/>
              <a:gd name="connsiteX9-1209" fmla="*/ 7762455 w 10580268"/>
              <a:gd name="connsiteY9-1210" fmla="*/ 4067174 h 4206874"/>
              <a:gd name="connsiteX10-1211" fmla="*/ 7216355 w 10580268"/>
              <a:gd name="connsiteY10-1212" fmla="*/ 4206874 h 4206874"/>
              <a:gd name="connsiteX11-1213" fmla="*/ 0 w 10580268"/>
              <a:gd name="connsiteY11-1214" fmla="*/ 4197024 h 4206874"/>
              <a:gd name="connsiteX0-1215" fmla="*/ 10565979 w 10580268"/>
              <a:gd name="connsiteY0-1216" fmla="*/ 15874 h 4206874"/>
              <a:gd name="connsiteX1-1217" fmla="*/ 9275343 w 10580268"/>
              <a:gd name="connsiteY1-1218" fmla="*/ 1507331 h 4206874"/>
              <a:gd name="connsiteX2-1219" fmla="*/ 10382624 w 10580268"/>
              <a:gd name="connsiteY2-1220" fmla="*/ 2019300 h 4206874"/>
              <a:gd name="connsiteX3-1221" fmla="*/ 10580268 w 10580268"/>
              <a:gd name="connsiteY3-1222" fmla="*/ 0 h 4206874"/>
              <a:gd name="connsiteX4-1223" fmla="*/ 8327605 w 10580268"/>
              <a:gd name="connsiteY4-1224" fmla="*/ 1019174 h 4206874"/>
              <a:gd name="connsiteX5-1225" fmla="*/ 8949905 w 10580268"/>
              <a:gd name="connsiteY5-1226" fmla="*/ 1438274 h 4206874"/>
              <a:gd name="connsiteX6-1227" fmla="*/ 9102305 w 10580268"/>
              <a:gd name="connsiteY6-1228" fmla="*/ 2479674 h 4206874"/>
              <a:gd name="connsiteX7-1229" fmla="*/ 9762705 w 10580268"/>
              <a:gd name="connsiteY7-1230" fmla="*/ 2352674 h 4206874"/>
              <a:gd name="connsiteX8-1231" fmla="*/ 9394405 w 10580268"/>
              <a:gd name="connsiteY8-1232" fmla="*/ 2092324 h 4206874"/>
              <a:gd name="connsiteX9-1233" fmla="*/ 7762455 w 10580268"/>
              <a:gd name="connsiteY9-1234" fmla="*/ 4067174 h 4206874"/>
              <a:gd name="connsiteX10-1235" fmla="*/ 7216355 w 10580268"/>
              <a:gd name="connsiteY10-1236" fmla="*/ 4206874 h 4206874"/>
              <a:gd name="connsiteX11-1237" fmla="*/ 0 w 10580268"/>
              <a:gd name="connsiteY11-1238" fmla="*/ 4197024 h 4206874"/>
              <a:gd name="connsiteX0-1239" fmla="*/ 10565979 w 10580268"/>
              <a:gd name="connsiteY0-1240" fmla="*/ 15874 h 4206874"/>
              <a:gd name="connsiteX1-1241" fmla="*/ 9275343 w 10580268"/>
              <a:gd name="connsiteY1-1242" fmla="*/ 1507331 h 4206874"/>
              <a:gd name="connsiteX2-1243" fmla="*/ 10382624 w 10580268"/>
              <a:gd name="connsiteY2-1244" fmla="*/ 2019300 h 4206874"/>
              <a:gd name="connsiteX3-1245" fmla="*/ 10580268 w 10580268"/>
              <a:gd name="connsiteY3-1246" fmla="*/ 0 h 4206874"/>
              <a:gd name="connsiteX4-1247" fmla="*/ 8327605 w 10580268"/>
              <a:gd name="connsiteY4-1248" fmla="*/ 1019174 h 4206874"/>
              <a:gd name="connsiteX5-1249" fmla="*/ 8949905 w 10580268"/>
              <a:gd name="connsiteY5-1250" fmla="*/ 1438274 h 4206874"/>
              <a:gd name="connsiteX6-1251" fmla="*/ 9102305 w 10580268"/>
              <a:gd name="connsiteY6-1252" fmla="*/ 2479674 h 4206874"/>
              <a:gd name="connsiteX7-1253" fmla="*/ 9762705 w 10580268"/>
              <a:gd name="connsiteY7-1254" fmla="*/ 2352674 h 4206874"/>
              <a:gd name="connsiteX8-1255" fmla="*/ 9394405 w 10580268"/>
              <a:gd name="connsiteY8-1256" fmla="*/ 2092324 h 4206874"/>
              <a:gd name="connsiteX9-1257" fmla="*/ 7762455 w 10580268"/>
              <a:gd name="connsiteY9-1258" fmla="*/ 4067174 h 4206874"/>
              <a:gd name="connsiteX10-1259" fmla="*/ 7216355 w 10580268"/>
              <a:gd name="connsiteY10-1260" fmla="*/ 4206874 h 4206874"/>
              <a:gd name="connsiteX11-1261" fmla="*/ 0 w 10580268"/>
              <a:gd name="connsiteY11-1262" fmla="*/ 4197024 h 4206874"/>
              <a:gd name="connsiteX0-1263" fmla="*/ 10565979 w 10580268"/>
              <a:gd name="connsiteY0-1264" fmla="*/ 15874 h 4206874"/>
              <a:gd name="connsiteX1-1265" fmla="*/ 9275343 w 10580268"/>
              <a:gd name="connsiteY1-1266" fmla="*/ 1507331 h 4206874"/>
              <a:gd name="connsiteX2-1267" fmla="*/ 10382624 w 10580268"/>
              <a:gd name="connsiteY2-1268" fmla="*/ 2019300 h 4206874"/>
              <a:gd name="connsiteX3-1269" fmla="*/ 10580268 w 10580268"/>
              <a:gd name="connsiteY3-1270" fmla="*/ 0 h 4206874"/>
              <a:gd name="connsiteX4-1271" fmla="*/ 8327605 w 10580268"/>
              <a:gd name="connsiteY4-1272" fmla="*/ 1019174 h 4206874"/>
              <a:gd name="connsiteX5-1273" fmla="*/ 8949905 w 10580268"/>
              <a:gd name="connsiteY5-1274" fmla="*/ 1438274 h 4206874"/>
              <a:gd name="connsiteX6-1275" fmla="*/ 9102305 w 10580268"/>
              <a:gd name="connsiteY6-1276" fmla="*/ 2479674 h 4206874"/>
              <a:gd name="connsiteX7-1277" fmla="*/ 9762705 w 10580268"/>
              <a:gd name="connsiteY7-1278" fmla="*/ 2352674 h 4206874"/>
              <a:gd name="connsiteX8-1279" fmla="*/ 9394405 w 10580268"/>
              <a:gd name="connsiteY8-1280" fmla="*/ 2092324 h 4206874"/>
              <a:gd name="connsiteX9-1281" fmla="*/ 7762455 w 10580268"/>
              <a:gd name="connsiteY9-1282" fmla="*/ 4067174 h 4206874"/>
              <a:gd name="connsiteX10-1283" fmla="*/ 7216355 w 10580268"/>
              <a:gd name="connsiteY10-1284" fmla="*/ 4206874 h 4206874"/>
              <a:gd name="connsiteX11-1285" fmla="*/ 0 w 10580268"/>
              <a:gd name="connsiteY11-1286" fmla="*/ 4197024 h 4206874"/>
              <a:gd name="connsiteX0-1287" fmla="*/ 10565979 w 10580268"/>
              <a:gd name="connsiteY0-1288" fmla="*/ 15874 h 4206874"/>
              <a:gd name="connsiteX1-1289" fmla="*/ 9275343 w 10580268"/>
              <a:gd name="connsiteY1-1290" fmla="*/ 1507331 h 4206874"/>
              <a:gd name="connsiteX2-1291" fmla="*/ 10382624 w 10580268"/>
              <a:gd name="connsiteY2-1292" fmla="*/ 2019300 h 4206874"/>
              <a:gd name="connsiteX3-1293" fmla="*/ 10580268 w 10580268"/>
              <a:gd name="connsiteY3-1294" fmla="*/ 0 h 4206874"/>
              <a:gd name="connsiteX4-1295" fmla="*/ 8327605 w 10580268"/>
              <a:gd name="connsiteY4-1296" fmla="*/ 1019174 h 4206874"/>
              <a:gd name="connsiteX5-1297" fmla="*/ 8949905 w 10580268"/>
              <a:gd name="connsiteY5-1298" fmla="*/ 1438274 h 4206874"/>
              <a:gd name="connsiteX6-1299" fmla="*/ 9102305 w 10580268"/>
              <a:gd name="connsiteY6-1300" fmla="*/ 2479674 h 4206874"/>
              <a:gd name="connsiteX7-1301" fmla="*/ 9762705 w 10580268"/>
              <a:gd name="connsiteY7-1302" fmla="*/ 2352674 h 4206874"/>
              <a:gd name="connsiteX8-1303" fmla="*/ 9394405 w 10580268"/>
              <a:gd name="connsiteY8-1304" fmla="*/ 2092324 h 4206874"/>
              <a:gd name="connsiteX9-1305" fmla="*/ 7762455 w 10580268"/>
              <a:gd name="connsiteY9-1306" fmla="*/ 4067174 h 4206874"/>
              <a:gd name="connsiteX10-1307" fmla="*/ 7216355 w 10580268"/>
              <a:gd name="connsiteY10-1308" fmla="*/ 4206874 h 4206874"/>
              <a:gd name="connsiteX11-1309" fmla="*/ 0 w 10580268"/>
              <a:gd name="connsiteY11-1310" fmla="*/ 4197024 h 42068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61" y="connsiteY9-362"/>
              </a:cxn>
              <a:cxn ang="0">
                <a:pos x="connsiteX10-423" y="connsiteY10-424"/>
              </a:cxn>
              <a:cxn ang="0">
                <a:pos x="connsiteX11-469" y="connsiteY11-470"/>
              </a:cxn>
            </a:cxnLst>
            <a:rect l="l" t="t" r="r" b="b"/>
            <a:pathLst>
              <a:path w="10580268" h="4206874">
                <a:moveTo>
                  <a:pt x="10565979" y="15874"/>
                </a:moveTo>
                <a:lnTo>
                  <a:pt x="9275343" y="1507331"/>
                </a:lnTo>
                <a:lnTo>
                  <a:pt x="10382624" y="2019300"/>
                </a:lnTo>
                <a:lnTo>
                  <a:pt x="10580268" y="0"/>
                </a:lnTo>
                <a:lnTo>
                  <a:pt x="8327605" y="1019174"/>
                </a:lnTo>
                <a:lnTo>
                  <a:pt x="8949905" y="1438274"/>
                </a:lnTo>
                <a:cubicBezTo>
                  <a:pt x="8888522" y="1703916"/>
                  <a:pt x="8795650" y="2269670"/>
                  <a:pt x="9102305" y="2479674"/>
                </a:cubicBezTo>
                <a:cubicBezTo>
                  <a:pt x="9473413" y="2733817"/>
                  <a:pt x="9758633" y="2587691"/>
                  <a:pt x="9762705" y="2352674"/>
                </a:cubicBezTo>
                <a:cubicBezTo>
                  <a:pt x="9766498" y="2133771"/>
                  <a:pt x="9553731" y="2041040"/>
                  <a:pt x="9394405" y="2092324"/>
                </a:cubicBezTo>
                <a:cubicBezTo>
                  <a:pt x="8993582" y="2221341"/>
                  <a:pt x="8553028" y="3701093"/>
                  <a:pt x="7762455" y="4067174"/>
                </a:cubicBezTo>
                <a:cubicBezTo>
                  <a:pt x="7532529" y="4173643"/>
                  <a:pt x="7476540" y="4187080"/>
                  <a:pt x="7216355" y="4206874"/>
                </a:cubicBezTo>
                <a:lnTo>
                  <a:pt x="0" y="4197024"/>
                </a:lnTo>
              </a:path>
            </a:pathLst>
          </a:custGeom>
          <a:noFill/>
          <a:ln w="165100" cap="rnd">
            <a:gradFill>
              <a:gsLst>
                <a:gs pos="10000">
                  <a:schemeClr val="accent1">
                    <a:lumMod val="20000"/>
                    <a:lumOff val="80000"/>
                  </a:schemeClr>
                </a:gs>
                <a:gs pos="9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0800000" scaled="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412100" y="3009900"/>
            <a:ext cx="4569600" cy="1930400"/>
          </a:xfrm>
        </p:spPr>
        <p:txBody>
          <a:bodyPr wrap="square" anchor="t"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412100" y="1645400"/>
            <a:ext cx="4569600" cy="1224000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5400" b="1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7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0"/>
          <p:cNvSpPr/>
          <p:nvPr userDrawn="1">
            <p:custDataLst>
              <p:tags r:id="rId2"/>
            </p:custDataLst>
          </p:nvPr>
        </p:nvSpPr>
        <p:spPr>
          <a:xfrm>
            <a:off x="0" y="3772535"/>
            <a:ext cx="2491105" cy="493395"/>
          </a:xfrm>
          <a:custGeom>
            <a:avLst/>
            <a:gdLst>
              <a:gd name="connsiteX0" fmla="*/ 0 w 3822"/>
              <a:gd name="connsiteY0" fmla="*/ 0 h 777"/>
              <a:gd name="connsiteX1" fmla="*/ 3822 w 3822"/>
              <a:gd name="connsiteY1" fmla="*/ 777 h 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2" h="777">
                <a:moveTo>
                  <a:pt x="0" y="0"/>
                </a:moveTo>
                <a:cubicBezTo>
                  <a:pt x="1749" y="41"/>
                  <a:pt x="3384" y="519"/>
                  <a:pt x="3822" y="777"/>
                </a:cubicBezTo>
              </a:path>
            </a:pathLst>
          </a:custGeom>
          <a:noFill/>
          <a:ln w="165100" cap="flat">
            <a:solidFill>
              <a:schemeClr val="accent1">
                <a:lumMod val="20000"/>
                <a:lumOff val="8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>
            <a:off x="2450121" y="4292063"/>
            <a:ext cx="9741651" cy="1769110"/>
          </a:xfrm>
          <a:custGeom>
            <a:avLst/>
            <a:gdLst>
              <a:gd name="connsiteX0" fmla="*/ 15341 w 15341"/>
              <a:gd name="connsiteY0" fmla="*/ 2786 h 2786"/>
              <a:gd name="connsiteX1" fmla="*/ 4363 w 15341"/>
              <a:gd name="connsiteY1" fmla="*/ 2786 h 2786"/>
              <a:gd name="connsiteX2" fmla="*/ 55 w 15341"/>
              <a:gd name="connsiteY2" fmla="*/ 1369 h 2786"/>
              <a:gd name="connsiteX3" fmla="*/ 1630 w 15341"/>
              <a:gd name="connsiteY3" fmla="*/ 1393 h 2786"/>
              <a:gd name="connsiteX4" fmla="*/ 427 w 15341"/>
              <a:gd name="connsiteY4" fmla="*/ 663 h 2786"/>
              <a:gd name="connsiteX5" fmla="*/ 106 w 15341"/>
              <a:gd name="connsiteY5" fmla="*/ 0 h 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41" h="2786">
                <a:moveTo>
                  <a:pt x="15341" y="2786"/>
                </a:moveTo>
                <a:lnTo>
                  <a:pt x="4363" y="2786"/>
                </a:lnTo>
                <a:cubicBezTo>
                  <a:pt x="3090" y="2648"/>
                  <a:pt x="1247" y="2346"/>
                  <a:pt x="55" y="1369"/>
                </a:cubicBezTo>
                <a:cubicBezTo>
                  <a:pt x="-340" y="1044"/>
                  <a:pt x="1511" y="1549"/>
                  <a:pt x="1630" y="1393"/>
                </a:cubicBezTo>
                <a:cubicBezTo>
                  <a:pt x="1749" y="1238"/>
                  <a:pt x="1048" y="967"/>
                  <a:pt x="427" y="663"/>
                </a:cubicBezTo>
                <a:lnTo>
                  <a:pt x="106" y="0"/>
                </a:lnTo>
              </a:path>
            </a:pathLst>
          </a:custGeom>
          <a:noFill/>
          <a:ln w="165100" cap="rnd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95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>
            <p:custDataLst>
              <p:tags r:id="rId4"/>
            </p:custDataLst>
          </p:nvPr>
        </p:nvSpPr>
        <p:spPr>
          <a:xfrm>
            <a:off x="2248905" y="2650927"/>
            <a:ext cx="1731909" cy="1988439"/>
          </a:xfrm>
          <a:custGeom>
            <a:avLst/>
            <a:gdLst>
              <a:gd name="connsiteX0" fmla="*/ 835978 w 1671956"/>
              <a:gd name="connsiteY0" fmla="*/ 0 h 1919605"/>
              <a:gd name="connsiteX1" fmla="*/ 1671956 w 1671956"/>
              <a:gd name="connsiteY1" fmla="*/ 835978 h 1919605"/>
              <a:gd name="connsiteX2" fmla="*/ 1606261 w 1671956"/>
              <a:gd name="connsiteY2" fmla="*/ 1161379 h 1919605"/>
              <a:gd name="connsiteX3" fmla="*/ 1562218 w 1671956"/>
              <a:gd name="connsiteY3" fmla="*/ 1242521 h 1919605"/>
              <a:gd name="connsiteX4" fmla="*/ 1577340 w 1671956"/>
              <a:gd name="connsiteY4" fmla="*/ 1243330 h 1919605"/>
              <a:gd name="connsiteX5" fmla="*/ 1177290 w 1671956"/>
              <a:gd name="connsiteY5" fmla="*/ 1919605 h 1919605"/>
              <a:gd name="connsiteX6" fmla="*/ 248285 w 1671956"/>
              <a:gd name="connsiteY6" fmla="*/ 1548130 h 1919605"/>
              <a:gd name="connsiteX7" fmla="*/ 57785 w 1671956"/>
              <a:gd name="connsiteY7" fmla="*/ 1162050 h 1919605"/>
              <a:gd name="connsiteX8" fmla="*/ 66307 w 1671956"/>
              <a:gd name="connsiteY8" fmla="*/ 1162506 h 1919605"/>
              <a:gd name="connsiteX9" fmla="*/ 65695 w 1671956"/>
              <a:gd name="connsiteY9" fmla="*/ 1161379 h 1919605"/>
              <a:gd name="connsiteX10" fmla="*/ 0 w 1671956"/>
              <a:gd name="connsiteY10" fmla="*/ 835978 h 1919605"/>
              <a:gd name="connsiteX11" fmla="*/ 835978 w 1671956"/>
              <a:gd name="connsiteY11" fmla="*/ 0 h 1919605"/>
              <a:gd name="connsiteX0-1" fmla="*/ 835978 w 1671956"/>
              <a:gd name="connsiteY0-2" fmla="*/ 0 h 1919605"/>
              <a:gd name="connsiteX1-3" fmla="*/ 1671956 w 1671956"/>
              <a:gd name="connsiteY1-4" fmla="*/ 835978 h 1919605"/>
              <a:gd name="connsiteX2-5" fmla="*/ 1606261 w 1671956"/>
              <a:gd name="connsiteY2-6" fmla="*/ 1161379 h 1919605"/>
              <a:gd name="connsiteX3-7" fmla="*/ 1562218 w 1671956"/>
              <a:gd name="connsiteY3-8" fmla="*/ 1242521 h 1919605"/>
              <a:gd name="connsiteX4-9" fmla="*/ 1177290 w 1671956"/>
              <a:gd name="connsiteY4-10" fmla="*/ 1919605 h 1919605"/>
              <a:gd name="connsiteX5-11" fmla="*/ 248285 w 1671956"/>
              <a:gd name="connsiteY5-12" fmla="*/ 1548130 h 1919605"/>
              <a:gd name="connsiteX6-13" fmla="*/ 57785 w 1671956"/>
              <a:gd name="connsiteY6-14" fmla="*/ 1162050 h 1919605"/>
              <a:gd name="connsiteX7-15" fmla="*/ 66307 w 1671956"/>
              <a:gd name="connsiteY7-16" fmla="*/ 1162506 h 1919605"/>
              <a:gd name="connsiteX8-17" fmla="*/ 65695 w 1671956"/>
              <a:gd name="connsiteY8-18" fmla="*/ 1161379 h 1919605"/>
              <a:gd name="connsiteX9-19" fmla="*/ 0 w 1671956"/>
              <a:gd name="connsiteY9-20" fmla="*/ 835978 h 1919605"/>
              <a:gd name="connsiteX10-21" fmla="*/ 835978 w 1671956"/>
              <a:gd name="connsiteY10-22" fmla="*/ 0 h 1919605"/>
              <a:gd name="connsiteX0-23" fmla="*/ 835978 w 1671956"/>
              <a:gd name="connsiteY0-24" fmla="*/ 0 h 1919605"/>
              <a:gd name="connsiteX1-25" fmla="*/ 1671956 w 1671956"/>
              <a:gd name="connsiteY1-26" fmla="*/ 835978 h 1919605"/>
              <a:gd name="connsiteX2-27" fmla="*/ 1606261 w 1671956"/>
              <a:gd name="connsiteY2-28" fmla="*/ 1161379 h 1919605"/>
              <a:gd name="connsiteX3-29" fmla="*/ 1562218 w 1671956"/>
              <a:gd name="connsiteY3-30" fmla="*/ 1242521 h 1919605"/>
              <a:gd name="connsiteX4-31" fmla="*/ 1177290 w 1671956"/>
              <a:gd name="connsiteY4-32" fmla="*/ 1919605 h 1919605"/>
              <a:gd name="connsiteX5-33" fmla="*/ 248285 w 1671956"/>
              <a:gd name="connsiteY5-34" fmla="*/ 1548130 h 1919605"/>
              <a:gd name="connsiteX6-35" fmla="*/ 66307 w 1671956"/>
              <a:gd name="connsiteY6-36" fmla="*/ 1162506 h 1919605"/>
              <a:gd name="connsiteX7-37" fmla="*/ 65695 w 1671956"/>
              <a:gd name="connsiteY7-38" fmla="*/ 1161379 h 1919605"/>
              <a:gd name="connsiteX8-39" fmla="*/ 0 w 1671956"/>
              <a:gd name="connsiteY8-40" fmla="*/ 835978 h 1919605"/>
              <a:gd name="connsiteX9-41" fmla="*/ 835978 w 1671956"/>
              <a:gd name="connsiteY9-42" fmla="*/ 0 h 19196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671956" h="1919605">
                <a:moveTo>
                  <a:pt x="835978" y="0"/>
                </a:moveTo>
                <a:cubicBezTo>
                  <a:pt x="1297676" y="0"/>
                  <a:pt x="1671956" y="374280"/>
                  <a:pt x="1671956" y="835978"/>
                </a:cubicBezTo>
                <a:cubicBezTo>
                  <a:pt x="1671956" y="951403"/>
                  <a:pt x="1648564" y="1061364"/>
                  <a:pt x="1606261" y="1161379"/>
                </a:cubicBezTo>
                <a:lnTo>
                  <a:pt x="1562218" y="1242521"/>
                </a:lnTo>
                <a:lnTo>
                  <a:pt x="1177290" y="1919605"/>
                </a:lnTo>
                <a:lnTo>
                  <a:pt x="248285" y="1548130"/>
                </a:lnTo>
                <a:lnTo>
                  <a:pt x="66307" y="1162506"/>
                </a:lnTo>
                <a:lnTo>
                  <a:pt x="65695" y="1161379"/>
                </a:lnTo>
                <a:cubicBezTo>
                  <a:pt x="23393" y="1061364"/>
                  <a:pt x="0" y="951403"/>
                  <a:pt x="0" y="835978"/>
                </a:cubicBezTo>
                <a:cubicBezTo>
                  <a:pt x="0" y="374280"/>
                  <a:pt x="374280" y="0"/>
                  <a:pt x="835978" y="0"/>
                </a:cubicBezTo>
                <a:close/>
              </a:path>
            </a:pathLst>
          </a:custGeom>
          <a:noFill/>
          <a:ln w="16510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5"/>
          <p:cNvSpPr/>
          <p:nvPr userDrawn="1">
            <p:custDataLst>
              <p:tags r:id="rId5"/>
            </p:custDataLst>
          </p:nvPr>
        </p:nvSpPr>
        <p:spPr>
          <a:xfrm rot="21000000">
            <a:off x="2602865" y="1561465"/>
            <a:ext cx="196215" cy="6292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圆角矩形 7"/>
          <p:cNvSpPr/>
          <p:nvPr userDrawn="1">
            <p:custDataLst>
              <p:tags r:id="rId6"/>
            </p:custDataLst>
          </p:nvPr>
        </p:nvSpPr>
        <p:spPr>
          <a:xfrm rot="600000" flipH="1">
            <a:off x="3422015" y="1561465"/>
            <a:ext cx="196215" cy="6292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圆角矩形 8"/>
          <p:cNvSpPr/>
          <p:nvPr userDrawn="1">
            <p:custDataLst>
              <p:tags r:id="rId7"/>
            </p:custDataLst>
          </p:nvPr>
        </p:nvSpPr>
        <p:spPr>
          <a:xfrm rot="2700000" flipH="1">
            <a:off x="4237990" y="2147570"/>
            <a:ext cx="196215" cy="5975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圆角矩形 10"/>
          <p:cNvSpPr/>
          <p:nvPr userDrawn="1">
            <p:custDataLst>
              <p:tags r:id="rId8"/>
            </p:custDataLst>
          </p:nvPr>
        </p:nvSpPr>
        <p:spPr>
          <a:xfrm rot="18900000">
            <a:off x="1786890" y="2147570"/>
            <a:ext cx="196215" cy="59753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弧形 18"/>
          <p:cNvSpPr>
            <a:spLocks noChangeAspect="1"/>
          </p:cNvSpPr>
          <p:nvPr userDrawn="1">
            <p:custDataLst>
              <p:tags r:id="rId9"/>
            </p:custDataLst>
          </p:nvPr>
        </p:nvSpPr>
        <p:spPr>
          <a:xfrm>
            <a:off x="2603278" y="2983296"/>
            <a:ext cx="1023161" cy="1023161"/>
          </a:xfrm>
          <a:prstGeom prst="arc">
            <a:avLst>
              <a:gd name="adj1" fmla="val 11947030"/>
              <a:gd name="adj2" fmla="val 15472635"/>
            </a:avLst>
          </a:prstGeom>
          <a:noFill/>
          <a:ln w="152400" cap="rnd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6096000" y="1656000"/>
            <a:ext cx="5257200" cy="180000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编辑母版标题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7897200" y="4025266"/>
            <a:ext cx="3456000" cy="57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6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/>
          <p:cNvSpPr>
            <a:spLocks noChangeAspect="1"/>
          </p:cNvSpPr>
          <p:nvPr userDrawn="1">
            <p:custDataLst>
              <p:tags r:id="rId18"/>
            </p:custDataLst>
          </p:nvPr>
        </p:nvSpPr>
        <p:spPr>
          <a:xfrm rot="300000">
            <a:off x="10297795" y="553085"/>
            <a:ext cx="775970" cy="824230"/>
          </a:xfrm>
          <a:custGeom>
            <a:avLst/>
            <a:gdLst>
              <a:gd name="connsiteX0" fmla="*/ 1214 w 1222"/>
              <a:gd name="connsiteY0" fmla="*/ 9 h 1298"/>
              <a:gd name="connsiteX1" fmla="*/ 515 w 1222"/>
              <a:gd name="connsiteY1" fmla="*/ 899 h 1298"/>
              <a:gd name="connsiteX2" fmla="*/ 1115 w 1222"/>
              <a:gd name="connsiteY2" fmla="*/ 1204 h 1298"/>
              <a:gd name="connsiteX3" fmla="*/ 1222 w 1222"/>
              <a:gd name="connsiteY3" fmla="*/ 0 h 1298"/>
              <a:gd name="connsiteX4" fmla="*/ 0 w 1222"/>
              <a:gd name="connsiteY4" fmla="*/ 608 h 1298"/>
              <a:gd name="connsiteX5" fmla="*/ 360 w 1222"/>
              <a:gd name="connsiteY5" fmla="*/ 875 h 1298"/>
              <a:gd name="connsiteX6" fmla="*/ 346 w 1222"/>
              <a:gd name="connsiteY6" fmla="*/ 1298 h 1298"/>
              <a:gd name="connsiteX7" fmla="*/ 654 w 1222"/>
              <a:gd name="connsiteY7" fmla="*/ 976 h 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" h="1298">
                <a:moveTo>
                  <a:pt x="1214" y="9"/>
                </a:moveTo>
                <a:lnTo>
                  <a:pt x="515" y="899"/>
                </a:lnTo>
                <a:lnTo>
                  <a:pt x="1115" y="1204"/>
                </a:lnTo>
                <a:lnTo>
                  <a:pt x="1222" y="0"/>
                </a:lnTo>
                <a:lnTo>
                  <a:pt x="0" y="608"/>
                </a:lnTo>
                <a:lnTo>
                  <a:pt x="360" y="875"/>
                </a:lnTo>
                <a:cubicBezTo>
                  <a:pt x="354" y="1026"/>
                  <a:pt x="348" y="1170"/>
                  <a:pt x="346" y="1298"/>
                </a:cubicBezTo>
                <a:cubicBezTo>
                  <a:pt x="497" y="1139"/>
                  <a:pt x="556" y="1068"/>
                  <a:pt x="654" y="976"/>
                </a:cubicBezTo>
              </a:path>
            </a:pathLst>
          </a:custGeom>
          <a:noFill/>
          <a:ln w="60325" cap="rnd">
            <a:solidFill>
              <a:schemeClr val="accent1">
                <a:lumMod val="60000"/>
                <a:lumOff val="40000"/>
                <a:alpha val="46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10" Type="http://schemas.openxmlformats.org/officeDocument/2006/relationships/tags" Target="../tags/tag253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4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tags" Target="../tags/tag276.xml"/><Relationship Id="rId18" Type="http://schemas.openxmlformats.org/officeDocument/2006/relationships/image" Target="../media/image14.jpeg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tags" Target="../tags/tag275.xml"/><Relationship Id="rId17" Type="http://schemas.openxmlformats.org/officeDocument/2006/relationships/image" Target="../media/image13.jpeg"/><Relationship Id="rId2" Type="http://schemas.openxmlformats.org/officeDocument/2006/relationships/tags" Target="../tags/tag265.xml"/><Relationship Id="rId16" Type="http://schemas.openxmlformats.org/officeDocument/2006/relationships/notesSlide" Target="../notesSlides/notesSlide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tags" Target="../tags/tag274.xml"/><Relationship Id="rId5" Type="http://schemas.openxmlformats.org/officeDocument/2006/relationships/tags" Target="../tags/tag268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273.xml"/><Relationship Id="rId19" Type="http://schemas.openxmlformats.org/officeDocument/2006/relationships/image" Target="../media/image15.jpeg"/><Relationship Id="rId4" Type="http://schemas.openxmlformats.org/officeDocument/2006/relationships/tags" Target="../tags/tag267.xml"/><Relationship Id="rId9" Type="http://schemas.openxmlformats.org/officeDocument/2006/relationships/tags" Target="../tags/tag272.xml"/><Relationship Id="rId14" Type="http://schemas.openxmlformats.org/officeDocument/2006/relationships/tags" Target="../tags/tag27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12" Type="http://schemas.openxmlformats.org/officeDocument/2006/relationships/slideLayout" Target="../slideLayouts/slideLayout18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tags" Target="../tags/tag288.xml"/><Relationship Id="rId5" Type="http://schemas.openxmlformats.org/officeDocument/2006/relationships/tags" Target="../tags/tag282.xml"/><Relationship Id="rId10" Type="http://schemas.openxmlformats.org/officeDocument/2006/relationships/tags" Target="../tags/tag287.xml"/><Relationship Id="rId4" Type="http://schemas.openxmlformats.org/officeDocument/2006/relationships/tags" Target="../tags/tag281.xml"/><Relationship Id="rId9" Type="http://schemas.openxmlformats.org/officeDocument/2006/relationships/tags" Target="../tags/tag286.xml"/><Relationship Id="rId1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13" Type="http://schemas.openxmlformats.org/officeDocument/2006/relationships/tags" Target="../tags/tag301.xml"/><Relationship Id="rId18" Type="http://schemas.openxmlformats.org/officeDocument/2006/relationships/tags" Target="../tags/tag306.xml"/><Relationship Id="rId26" Type="http://schemas.openxmlformats.org/officeDocument/2006/relationships/image" Target="../media/image20.svg"/><Relationship Id="rId3" Type="http://schemas.openxmlformats.org/officeDocument/2006/relationships/tags" Target="../tags/tag291.xml"/><Relationship Id="rId21" Type="http://schemas.openxmlformats.org/officeDocument/2006/relationships/slideLayout" Target="../slideLayouts/slideLayout18.xml"/><Relationship Id="rId7" Type="http://schemas.openxmlformats.org/officeDocument/2006/relationships/tags" Target="../tags/tag295.xml"/><Relationship Id="rId12" Type="http://schemas.openxmlformats.org/officeDocument/2006/relationships/tags" Target="../tags/tag300.xml"/><Relationship Id="rId17" Type="http://schemas.openxmlformats.org/officeDocument/2006/relationships/tags" Target="../tags/tag305.xml"/><Relationship Id="rId25" Type="http://schemas.openxmlformats.org/officeDocument/2006/relationships/image" Target="../media/image19.png"/><Relationship Id="rId2" Type="http://schemas.openxmlformats.org/officeDocument/2006/relationships/tags" Target="../tags/tag290.xml"/><Relationship Id="rId16" Type="http://schemas.openxmlformats.org/officeDocument/2006/relationships/tags" Target="../tags/tag304.xml"/><Relationship Id="rId20" Type="http://schemas.openxmlformats.org/officeDocument/2006/relationships/tags" Target="../tags/tag308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tags" Target="../tags/tag299.xml"/><Relationship Id="rId24" Type="http://schemas.openxmlformats.org/officeDocument/2006/relationships/image" Target="../media/image18.svg"/><Relationship Id="rId5" Type="http://schemas.openxmlformats.org/officeDocument/2006/relationships/tags" Target="../tags/tag293.xml"/><Relationship Id="rId15" Type="http://schemas.openxmlformats.org/officeDocument/2006/relationships/tags" Target="../tags/tag303.xml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10" Type="http://schemas.openxmlformats.org/officeDocument/2006/relationships/tags" Target="../tags/tag298.xml"/><Relationship Id="rId19" Type="http://schemas.openxmlformats.org/officeDocument/2006/relationships/tags" Target="../tags/tag307.xml"/><Relationship Id="rId4" Type="http://schemas.openxmlformats.org/officeDocument/2006/relationships/tags" Target="../tags/tag292.xml"/><Relationship Id="rId9" Type="http://schemas.openxmlformats.org/officeDocument/2006/relationships/tags" Target="../tags/tag297.xml"/><Relationship Id="rId14" Type="http://schemas.openxmlformats.org/officeDocument/2006/relationships/tags" Target="../tags/tag302.xml"/><Relationship Id="rId22" Type="http://schemas.openxmlformats.org/officeDocument/2006/relationships/notesSlide" Target="../notesSlides/notesSlide7.xml"/><Relationship Id="rId27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4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tags" Target="../tags/tag324.xml"/><Relationship Id="rId18" Type="http://schemas.openxmlformats.org/officeDocument/2006/relationships/tags" Target="../tags/tag329.xml"/><Relationship Id="rId26" Type="http://schemas.openxmlformats.org/officeDocument/2006/relationships/image" Target="../media/image26.svg"/><Relationship Id="rId3" Type="http://schemas.openxmlformats.org/officeDocument/2006/relationships/tags" Target="../tags/tag314.xml"/><Relationship Id="rId21" Type="http://schemas.openxmlformats.org/officeDocument/2006/relationships/tags" Target="../tags/tag332.xml"/><Relationship Id="rId7" Type="http://schemas.openxmlformats.org/officeDocument/2006/relationships/tags" Target="../tags/tag318.xml"/><Relationship Id="rId12" Type="http://schemas.openxmlformats.org/officeDocument/2006/relationships/tags" Target="../tags/tag323.xml"/><Relationship Id="rId17" Type="http://schemas.openxmlformats.org/officeDocument/2006/relationships/tags" Target="../tags/tag328.xml"/><Relationship Id="rId25" Type="http://schemas.openxmlformats.org/officeDocument/2006/relationships/image" Target="../media/image25.png"/><Relationship Id="rId2" Type="http://schemas.openxmlformats.org/officeDocument/2006/relationships/tags" Target="../tags/tag313.xml"/><Relationship Id="rId16" Type="http://schemas.openxmlformats.org/officeDocument/2006/relationships/tags" Target="../tags/tag327.xml"/><Relationship Id="rId20" Type="http://schemas.openxmlformats.org/officeDocument/2006/relationships/tags" Target="../tags/tag331.xml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tags" Target="../tags/tag322.xml"/><Relationship Id="rId24" Type="http://schemas.openxmlformats.org/officeDocument/2006/relationships/image" Target="../media/image24.svg"/><Relationship Id="rId5" Type="http://schemas.openxmlformats.org/officeDocument/2006/relationships/tags" Target="../tags/tag316.xml"/><Relationship Id="rId15" Type="http://schemas.openxmlformats.org/officeDocument/2006/relationships/tags" Target="../tags/tag326.xml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10" Type="http://schemas.openxmlformats.org/officeDocument/2006/relationships/tags" Target="../tags/tag321.xml"/><Relationship Id="rId19" Type="http://schemas.openxmlformats.org/officeDocument/2006/relationships/tags" Target="../tags/tag330.xml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4" Type="http://schemas.openxmlformats.org/officeDocument/2006/relationships/tags" Target="../tags/tag325.xml"/><Relationship Id="rId22" Type="http://schemas.openxmlformats.org/officeDocument/2006/relationships/slideLayout" Target="../slideLayouts/slideLayout18.xml"/><Relationship Id="rId27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4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13" Type="http://schemas.openxmlformats.org/officeDocument/2006/relationships/tags" Target="../tags/tag348.xml"/><Relationship Id="rId18" Type="http://schemas.openxmlformats.org/officeDocument/2006/relationships/image" Target="../media/image29.jpeg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12" Type="http://schemas.openxmlformats.org/officeDocument/2006/relationships/tags" Target="../tags/tag347.xml"/><Relationship Id="rId17" Type="http://schemas.openxmlformats.org/officeDocument/2006/relationships/notesSlide" Target="../notesSlides/notesSlide8.xml"/><Relationship Id="rId2" Type="http://schemas.openxmlformats.org/officeDocument/2006/relationships/tags" Target="../tags/tag337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11" Type="http://schemas.openxmlformats.org/officeDocument/2006/relationships/tags" Target="../tags/tag346.xml"/><Relationship Id="rId5" Type="http://schemas.openxmlformats.org/officeDocument/2006/relationships/tags" Target="../tags/tag340.xml"/><Relationship Id="rId15" Type="http://schemas.openxmlformats.org/officeDocument/2006/relationships/tags" Target="../tags/tag350.xml"/><Relationship Id="rId10" Type="http://schemas.openxmlformats.org/officeDocument/2006/relationships/tags" Target="../tags/tag345.xml"/><Relationship Id="rId4" Type="http://schemas.openxmlformats.org/officeDocument/2006/relationships/tags" Target="../tags/tag339.xml"/><Relationship Id="rId9" Type="http://schemas.openxmlformats.org/officeDocument/2006/relationships/tags" Target="../tags/tag344.xml"/><Relationship Id="rId14" Type="http://schemas.openxmlformats.org/officeDocument/2006/relationships/tags" Target="../tags/tag3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4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26" Type="http://schemas.openxmlformats.org/officeDocument/2006/relationships/tags" Target="../tags/tag176.xml"/><Relationship Id="rId3" Type="http://schemas.openxmlformats.org/officeDocument/2006/relationships/tags" Target="../tags/tag153.xml"/><Relationship Id="rId21" Type="http://schemas.openxmlformats.org/officeDocument/2006/relationships/tags" Target="../tags/tag171.xml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tags" Target="../tags/tag170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10" Type="http://schemas.openxmlformats.org/officeDocument/2006/relationships/tags" Target="../tags/tag160.xml"/><Relationship Id="rId19" Type="http://schemas.openxmlformats.org/officeDocument/2006/relationships/tags" Target="../tags/tag169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tags" Target="../tags/tag192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tags" Target="../tags/tag191.xml"/><Relationship Id="rId17" Type="http://schemas.openxmlformats.org/officeDocument/2006/relationships/tags" Target="../tags/tag196.xml"/><Relationship Id="rId2" Type="http://schemas.openxmlformats.org/officeDocument/2006/relationships/tags" Target="../tags/tag181.xml"/><Relationship Id="rId16" Type="http://schemas.openxmlformats.org/officeDocument/2006/relationships/tags" Target="../tags/tag195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5" Type="http://schemas.openxmlformats.org/officeDocument/2006/relationships/tags" Target="../tags/tag184.xml"/><Relationship Id="rId15" Type="http://schemas.openxmlformats.org/officeDocument/2006/relationships/tags" Target="../tags/tag194.xml"/><Relationship Id="rId10" Type="http://schemas.openxmlformats.org/officeDocument/2006/relationships/tags" Target="../tags/tag189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tags" Target="../tags/tag1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4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image" Target="../media/image3.svg"/><Relationship Id="rId3" Type="http://schemas.openxmlformats.org/officeDocument/2006/relationships/tags" Target="../tags/tag202.xml"/><Relationship Id="rId21" Type="http://schemas.openxmlformats.org/officeDocument/2006/relationships/image" Target="../media/image6.png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image" Target="../media/image2.png"/><Relationship Id="rId2" Type="http://schemas.openxmlformats.org/officeDocument/2006/relationships/tags" Target="../tags/tag201.xml"/><Relationship Id="rId16" Type="http://schemas.openxmlformats.org/officeDocument/2006/relationships/image" Target="../media/image1.jpeg"/><Relationship Id="rId20" Type="http://schemas.openxmlformats.org/officeDocument/2006/relationships/image" Target="../media/image5.sv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5" Type="http://schemas.openxmlformats.org/officeDocument/2006/relationships/tags" Target="../tags/tag204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209.xml"/><Relationship Id="rId19" Type="http://schemas.openxmlformats.org/officeDocument/2006/relationships/image" Target="../media/image4.pn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18" Type="http://schemas.openxmlformats.org/officeDocument/2006/relationships/image" Target="../media/image9.jpeg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image" Target="../media/image8.jpeg"/><Relationship Id="rId2" Type="http://schemas.openxmlformats.org/officeDocument/2006/relationships/tags" Target="../tags/tag214.xml"/><Relationship Id="rId16" Type="http://schemas.openxmlformats.org/officeDocument/2006/relationships/notesSlide" Target="../notesSlides/notesSlide3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5" Type="http://schemas.openxmlformats.org/officeDocument/2006/relationships/tags" Target="../tags/tag217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222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4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tags" Target="../tags/tag242.xml"/><Relationship Id="rId18" Type="http://schemas.openxmlformats.org/officeDocument/2006/relationships/image" Target="../media/image12.jpeg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tags" Target="../tags/tag241.xml"/><Relationship Id="rId17" Type="http://schemas.openxmlformats.org/officeDocument/2006/relationships/image" Target="../media/image11.jpeg"/><Relationship Id="rId2" Type="http://schemas.openxmlformats.org/officeDocument/2006/relationships/tags" Target="../tags/tag231.xml"/><Relationship Id="rId16" Type="http://schemas.openxmlformats.org/officeDocument/2006/relationships/image" Target="../media/image10.jpeg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tags" Target="../tags/tag240.xml"/><Relationship Id="rId5" Type="http://schemas.openxmlformats.org/officeDocument/2006/relationships/tags" Target="../tags/tag234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239.xml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4" Type="http://schemas.openxmlformats.org/officeDocument/2006/relationships/tags" Target="../tags/tag2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ru-RU" altLang="zh-CN" sz="3200" dirty="0"/>
              <a:t>Подробное объяснение технологии виртуальной памяти</a:t>
            </a:r>
            <a:endParaRPr lang="zh-CN" altLang="en-US" sz="3200" dirty="0"/>
          </a:p>
        </p:txBody>
      </p:sp>
      <p:sp>
        <p:nvSpPr>
          <p:cNvPr id="8" name="年份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>
          <a:xfrm>
            <a:off x="7969250" y="820588"/>
            <a:ext cx="3048000" cy="945882"/>
          </a:xfrm>
        </p:spPr>
        <p:txBody>
          <a:bodyPr/>
          <a:lstStyle/>
          <a:p>
            <a:r>
              <a:rPr lang="en-US" altLang="zh-CN" dirty="0"/>
              <a:t>2024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ru-RU" altLang="zh-CN" dirty="0"/>
              <a:t>Репортер</a:t>
            </a:r>
            <a:r>
              <a:rPr lang="zh-CN" altLang="en-US" dirty="0"/>
              <a:t>：</a:t>
            </a:r>
            <a:r>
              <a:rPr lang="ru-RU" altLang="zh-CN" dirty="0"/>
              <a:t>Лю Сяо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ru-RU" altLang="zh-CN" dirty="0"/>
              <a:t>Анализ недостатков</a:t>
            </a:r>
            <a:endParaRPr lang="zh-CN" altLang="en-US" dirty="0"/>
          </a:p>
        </p:txBody>
      </p:sp>
      <p:sp>
        <p:nvSpPr>
          <p:cNvPr id="5" name="圆角矩形 3"/>
          <p:cNvSpPr/>
          <p:nvPr>
            <p:custDataLst>
              <p:tags r:id="rId3"/>
            </p:custDataLst>
          </p:nvPr>
        </p:nvSpPr>
        <p:spPr>
          <a:xfrm>
            <a:off x="1085553" y="1632317"/>
            <a:ext cx="3227814" cy="4282568"/>
          </a:xfrm>
          <a:prstGeom prst="roundRect">
            <a:avLst>
              <a:gd name="adj" fmla="val 55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21594000" scaled="0"/>
            <a:tileRect/>
          </a:gra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507824" y="3969948"/>
            <a:ext cx="2291257" cy="17809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Частая смена страниц приводит к снижению производительности</a:t>
            </a:r>
            <a:endParaRPr lang="zh-CN" altLang="en-US" sz="16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134786" y="3031879"/>
            <a:ext cx="3372428" cy="8039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ru-RU" altLang="zh-CN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Влияние </a:t>
            </a:r>
          </a:p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ru-RU" altLang="zh-CN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на производительность</a:t>
            </a:r>
            <a:endParaRPr lang="zh-CN" altLang="en-US" sz="20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12" name="直接连接符 5"/>
          <p:cNvCxnSpPr/>
          <p:nvPr>
            <p:custDataLst>
              <p:tags r:id="rId6"/>
            </p:custDataLst>
          </p:nvPr>
        </p:nvCxnSpPr>
        <p:spPr>
          <a:xfrm>
            <a:off x="1518630" y="2937897"/>
            <a:ext cx="261781" cy="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3115679" y="1949822"/>
            <a:ext cx="816016" cy="62056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lang="zh-CN" altLang="en-US" sz="28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圆角矩形 9"/>
          <p:cNvSpPr/>
          <p:nvPr>
            <p:custDataLst>
              <p:tags r:id="rId8"/>
            </p:custDataLst>
          </p:nvPr>
        </p:nvSpPr>
        <p:spPr>
          <a:xfrm>
            <a:off x="4863860" y="1742536"/>
            <a:ext cx="2930798" cy="4172349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6424713" y="2208906"/>
            <a:ext cx="816016" cy="54302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BFBFBF"/>
                </a:solidFill>
                <a:latin typeface="+mn-ea"/>
                <a:cs typeface="+mn-ea"/>
              </a:rPr>
              <a:t>02</a:t>
            </a:r>
            <a:endParaRPr lang="zh-CN" altLang="en-US" sz="2800" dirty="0">
              <a:solidFill>
                <a:srgbClr val="BFBFBF"/>
              </a:solidFill>
              <a:latin typeface="+mn-ea"/>
              <a:cs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10"/>
            </p:custDataLst>
          </p:nvPr>
        </p:nvCxnSpPr>
        <p:spPr>
          <a:xfrm>
            <a:off x="5220100" y="2744854"/>
            <a:ext cx="261781" cy="1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5137433" y="3864508"/>
            <a:ext cx="2574559" cy="18851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+mn-ea"/>
              </a:rPr>
              <a:t>Требуется дополнительное дисковое пространство для хранения данных страницы.</a:t>
            </a:r>
            <a:endParaRPr lang="zh-CN" altLang="en-US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5292489" y="3290773"/>
            <a:ext cx="2024412" cy="5121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ru-RU" altLang="zh-CN" sz="2000" b="1" dirty="0">
                <a:solidFill>
                  <a:schemeClr val="accent1"/>
                </a:solidFill>
                <a:latin typeface="+mn-ea"/>
                <a:cs typeface="+mn-ea"/>
              </a:rPr>
              <a:t>Дополнительные затраты на хранение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7" name="圆角矩形 9"/>
          <p:cNvSpPr/>
          <p:nvPr>
            <p:custDataLst>
              <p:tags r:id="rId13"/>
            </p:custDataLst>
          </p:nvPr>
        </p:nvSpPr>
        <p:spPr>
          <a:xfrm>
            <a:off x="8151304" y="1742536"/>
            <a:ext cx="3344696" cy="4172349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3175" cap="flat" cmpd="sng" algn="ctr">
            <a:solidFill>
              <a:schemeClr val="tx1">
                <a:lumMod val="100000"/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4"/>
            </p:custDataLst>
          </p:nvPr>
        </p:nvSpPr>
        <p:spPr>
          <a:xfrm>
            <a:off x="9715332" y="2208906"/>
            <a:ext cx="816016" cy="54302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BFBFBF"/>
                </a:solidFill>
                <a:latin typeface="+mn-ea"/>
                <a:cs typeface="+mn-ea"/>
              </a:rPr>
              <a:t>03</a:t>
            </a:r>
            <a:endParaRPr lang="zh-CN" altLang="en-US" sz="2800">
              <a:solidFill>
                <a:srgbClr val="BFBFBF"/>
              </a:solidFill>
              <a:latin typeface="+mn-ea"/>
              <a:cs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15"/>
            </p:custDataLst>
          </p:nvPr>
        </p:nvCxnSpPr>
        <p:spPr>
          <a:xfrm>
            <a:off x="8506909" y="2744854"/>
            <a:ext cx="261781" cy="1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8643946" y="4029748"/>
            <a:ext cx="2359411" cy="188513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cs typeface="+mn-ea"/>
              </a:rPr>
              <a:t>Каждое прерывание страничного отказа вызывает прерывание ЦП, что приводит к дополнительным издержкам.</a:t>
            </a:r>
            <a:endParaRPr lang="zh-CN" altLang="en-US" sz="1600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7"/>
            </p:custDataLst>
          </p:nvPr>
        </p:nvSpPr>
        <p:spPr>
          <a:xfrm>
            <a:off x="8637799" y="3491075"/>
            <a:ext cx="2585167" cy="5121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ru-RU" altLang="zh-CN" sz="2000" b="1" dirty="0">
                <a:solidFill>
                  <a:schemeClr val="accent1"/>
                </a:solidFill>
                <a:latin typeface="+mn-ea"/>
                <a:cs typeface="+mn-ea"/>
              </a:rPr>
              <a:t>Накладные расходы на прерывание ошибки страницы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12100" y="3009900"/>
            <a:ext cx="5325130" cy="1930400"/>
          </a:xfrm>
        </p:spPr>
        <p:txBody>
          <a:bodyPr>
            <a:normAutofit fontScale="90000"/>
          </a:bodyPr>
          <a:lstStyle/>
          <a:p>
            <a:r>
              <a:rPr lang="ru-RU" altLang="zh-CN" dirty="0"/>
              <a:t>Алгоритм замены страниц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PART 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ru-RU" altLang="zh-CN" dirty="0"/>
              <a:t>Алгоритм ФИФО</a:t>
            </a:r>
            <a:endParaRPr lang="zh-CN" altLang="en-US" dirty="0"/>
          </a:p>
        </p:txBody>
      </p:sp>
      <p:sp>
        <p:nvSpPr>
          <p:cNvPr id="9" name="矩形: 圆角 22"/>
          <p:cNvSpPr/>
          <p:nvPr>
            <p:custDataLst>
              <p:tags r:id="rId3"/>
            </p:custDataLst>
          </p:nvPr>
        </p:nvSpPr>
        <p:spPr>
          <a:xfrm>
            <a:off x="7028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992468" y="5530447"/>
            <a:ext cx="3273404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Первой будет заменена самая ранняя загруженная страница.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986631" y="5025566"/>
            <a:ext cx="2765042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zh-CN" b="1" dirty="0">
                <a:solidFill>
                  <a:schemeClr val="accent1"/>
                </a:solidFill>
                <a:latin typeface="+mn-ea"/>
                <a:cs typeface="+mn-ea"/>
              </a:rPr>
              <a:t>Определение алгоритма </a:t>
            </a:r>
            <a:r>
              <a:rPr lang="en-US" altLang="zh-CN" b="1" dirty="0">
                <a:solidFill>
                  <a:schemeClr val="accent1"/>
                </a:solidFill>
                <a:latin typeface="+mn-ea"/>
                <a:cs typeface="+mn-ea"/>
              </a:rPr>
              <a:t>FIFO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7d4bb6eb-a34f-11ef-bb1b-0ea65354d9df.jpg@base@tag=imgScale&amp;m=1&amp;w=788&amp;h=973&amp;q=957d4bb6eb-a34f-11ef-bb1b-0ea65354d9d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rcRect l="27340" r="28164"/>
          <a:stretch>
            <a:fillRect/>
          </a:stretch>
        </p:blipFill>
        <p:spPr>
          <a:xfrm>
            <a:off x="919438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18" name="矩形: 圆角 7"/>
          <p:cNvSpPr/>
          <p:nvPr>
            <p:custDataLst>
              <p:tags r:id="rId7"/>
            </p:custDataLst>
          </p:nvPr>
        </p:nvSpPr>
        <p:spPr>
          <a:xfrm>
            <a:off x="44597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chemeClr val="accent1"/>
          </a:solidFill>
          <a:ln>
            <a:noFill/>
          </a:ln>
          <a:effectLst>
            <a:outerShdw blurRad="203200" dist="38100" dir="5400000" algn="t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4758693" y="5636047"/>
            <a:ext cx="3083417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Подходит для простых и менее предсказуемых сценариев.</a:t>
            </a:r>
            <a:endParaRPr lang="zh-CN" altLang="en-US" sz="1400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1908" y="5146920"/>
            <a:ext cx="2688941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zh-CN" b="1" dirty="0">
                <a:solidFill>
                  <a:srgbClr val="FFFFFF"/>
                </a:solidFill>
                <a:latin typeface="+mn-ea"/>
                <a:cs typeface="+mn-ea"/>
              </a:rPr>
              <a:t>Применимые сценарии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7d4bb6ff-a34f-11ef-bb1b-0ea65354d9df.jpg@base@tag=imgScale&amp;m=1&amp;w=788&amp;h=973&amp;q=957d4bb6ff-a34f-11ef-bb1b-0ea65354d9df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8"/>
          <a:srcRect l="33183" r="33183"/>
          <a:stretch>
            <a:fillRect/>
          </a:stretch>
        </p:blipFill>
        <p:spPr>
          <a:xfrm>
            <a:off x="4675703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2" name="矩形: 圆角 11"/>
          <p:cNvSpPr/>
          <p:nvPr>
            <p:custDataLst>
              <p:tags r:id="rId11"/>
            </p:custDataLst>
          </p:nvPr>
        </p:nvSpPr>
        <p:spPr>
          <a:xfrm>
            <a:off x="8223675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8519619" y="4894479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zh-CN" b="1" dirty="0">
                <a:solidFill>
                  <a:schemeClr val="accent1"/>
                </a:solidFill>
                <a:latin typeface="+mn-ea"/>
                <a:cs typeface="+mn-ea"/>
              </a:rPr>
              <a:t>Функции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7d4bb7d9-a34f-11ef-bb1b-0ea65354d9df.jpg@base@tag=imgScale&amp;m=1&amp;w=788&amp;h=973&amp;q=957d4bb7d9-a34f-11ef-bb1b-0ea65354d9df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9"/>
          <a:srcRect l="23013" r="23013"/>
          <a:stretch>
            <a:fillRect/>
          </a:stretch>
        </p:blipFill>
        <p:spPr>
          <a:xfrm>
            <a:off x="8440224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8520738" y="5339059"/>
            <a:ext cx="2975222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ru-RU" altLang="zh-CN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Просто реализовать, но можно заменить часто используемые страницы.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7de638cd-a34f-11ef-8f0c-32cfca35a745.jpg@base@tag=imgScale&amp;m=1&amp;w=1742&amp;h=1903&amp;q=957de638cd-a34f-11ef-8f0c-32cfca35a7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rcRect l="31442" r="34148"/>
          <a:stretch>
            <a:fillRect/>
          </a:stretch>
        </p:blipFill>
        <p:spPr>
          <a:xfrm>
            <a:off x="5920740" y="0"/>
            <a:ext cx="6277610" cy="6857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86" h="10799">
                <a:moveTo>
                  <a:pt x="2361" y="0"/>
                </a:moveTo>
                <a:lnTo>
                  <a:pt x="9886" y="0"/>
                </a:lnTo>
                <a:lnTo>
                  <a:pt x="9886" y="10799"/>
                </a:lnTo>
                <a:lnTo>
                  <a:pt x="2232" y="10798"/>
                </a:lnTo>
                <a:lnTo>
                  <a:pt x="0" y="5399"/>
                </a:lnTo>
                <a:lnTo>
                  <a:pt x="2361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25307" y="1013339"/>
            <a:ext cx="4014787" cy="1462088"/>
          </a:xfrm>
        </p:spPr>
        <p:txBody>
          <a:bodyPr lIns="0" tIns="0" rIns="0" bIns="0" anchor="t" anchorCtr="0">
            <a:noAutofit/>
          </a:bodyPr>
          <a:lstStyle/>
          <a:p>
            <a:pPr algn="l"/>
            <a:r>
              <a:rPr lang="ru-RU" altLang="zh-CN" sz="4400" dirty="0"/>
              <a:t>Алгоритм </a:t>
            </a:r>
            <a:r>
              <a:rPr lang="en-US" altLang="zh-CN" sz="4400" dirty="0"/>
              <a:t>LRU</a:t>
            </a:r>
            <a:endParaRPr lang="zh-CN" altLang="en-US" sz="4400" dirty="0"/>
          </a:p>
        </p:txBody>
      </p:sp>
      <p:sp>
        <p:nvSpPr>
          <p:cNvPr id="6" name="图形 4"/>
          <p:cNvSpPr/>
          <p:nvPr>
            <p:custDataLst>
              <p:tags r:id="rId4"/>
            </p:custDataLst>
          </p:nvPr>
        </p:nvSpPr>
        <p:spPr>
          <a:xfrm rot="10800000">
            <a:off x="5753735" y="0"/>
            <a:ext cx="1983740" cy="6858635"/>
          </a:xfrm>
          <a:custGeom>
            <a:avLst/>
            <a:gdLst>
              <a:gd name="connsiteX0" fmla="*/ 0 w 4532499"/>
              <a:gd name="connsiteY0" fmla="*/ 0 h 6847690"/>
              <a:gd name="connsiteX1" fmla="*/ 1343436 w 4532499"/>
              <a:gd name="connsiteY1" fmla="*/ 0 h 6847690"/>
              <a:gd name="connsiteX2" fmla="*/ 4532500 w 4532499"/>
              <a:gd name="connsiteY2" fmla="*/ 3423846 h 6847690"/>
              <a:gd name="connsiteX3" fmla="*/ 1343436 w 4532499"/>
              <a:gd name="connsiteY3" fmla="*/ 6847691 h 6847690"/>
              <a:gd name="connsiteX4" fmla="*/ 0 w 4532499"/>
              <a:gd name="connsiteY4" fmla="*/ 6847691 h 6847690"/>
              <a:gd name="connsiteX5" fmla="*/ 3205041 w 4532499"/>
              <a:gd name="connsiteY5" fmla="*/ 3423846 h 68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2499" h="6847690">
                <a:moveTo>
                  <a:pt x="0" y="0"/>
                </a:moveTo>
                <a:lnTo>
                  <a:pt x="1343436" y="0"/>
                </a:lnTo>
                <a:lnTo>
                  <a:pt x="4532500" y="3423846"/>
                </a:lnTo>
                <a:lnTo>
                  <a:pt x="1343436" y="6847691"/>
                </a:lnTo>
                <a:lnTo>
                  <a:pt x="0" y="6847691"/>
                </a:lnTo>
                <a:lnTo>
                  <a:pt x="3205041" y="342384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680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>
            <a:off x="5519420" y="-635"/>
            <a:ext cx="1508125" cy="6858635"/>
          </a:xfrm>
          <a:custGeom>
            <a:avLst/>
            <a:gdLst>
              <a:gd name="connsiteX0" fmla="*/ 1410247 w 1508125"/>
              <a:gd name="connsiteY0" fmla="*/ 0 h 6858635"/>
              <a:gd name="connsiteX1" fmla="*/ 1508125 w 1508125"/>
              <a:gd name="connsiteY1" fmla="*/ 0 h 6858635"/>
              <a:gd name="connsiteX2" fmla="*/ 109273 w 1508125"/>
              <a:gd name="connsiteY2" fmla="*/ 3441458 h 6858635"/>
              <a:gd name="connsiteX3" fmla="*/ 108509 w 1508125"/>
              <a:gd name="connsiteY3" fmla="*/ 3441471 h 6858635"/>
              <a:gd name="connsiteX4" fmla="*/ 1493656 w 1508125"/>
              <a:gd name="connsiteY4" fmla="*/ 6858635 h 6858635"/>
              <a:gd name="connsiteX5" fmla="*/ 1400449 w 1508125"/>
              <a:gd name="connsiteY5" fmla="*/ 6858635 h 6858635"/>
              <a:gd name="connsiteX6" fmla="*/ 1881 w 1508125"/>
              <a:gd name="connsiteY6" fmla="*/ 3443337 h 6858635"/>
              <a:gd name="connsiteX7" fmla="*/ 0 w 1508125"/>
              <a:gd name="connsiteY7" fmla="*/ 3443370 h 6858635"/>
              <a:gd name="connsiteX8" fmla="*/ 1410247 w 1508125"/>
              <a:gd name="connsiteY8" fmla="*/ 0 h 685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8125" h="6858635">
                <a:moveTo>
                  <a:pt x="1410247" y="0"/>
                </a:moveTo>
                <a:lnTo>
                  <a:pt x="1508125" y="0"/>
                </a:lnTo>
                <a:lnTo>
                  <a:pt x="109273" y="3441458"/>
                </a:lnTo>
                <a:lnTo>
                  <a:pt x="108509" y="3441471"/>
                </a:lnTo>
                <a:lnTo>
                  <a:pt x="1493656" y="6858635"/>
                </a:lnTo>
                <a:lnTo>
                  <a:pt x="1400449" y="6858635"/>
                </a:lnTo>
                <a:lnTo>
                  <a:pt x="1881" y="3443337"/>
                </a:lnTo>
                <a:lnTo>
                  <a:pt x="0" y="3443370"/>
                </a:lnTo>
                <a:lnTo>
                  <a:pt x="1410247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角矩形 13"/>
          <p:cNvSpPr/>
          <p:nvPr>
            <p:custDataLst>
              <p:tags r:id="rId6"/>
            </p:custDataLst>
          </p:nvPr>
        </p:nvSpPr>
        <p:spPr>
          <a:xfrm>
            <a:off x="941612" y="1808239"/>
            <a:ext cx="3682469" cy="529264"/>
          </a:xfrm>
          <a:prstGeom prst="roundRect">
            <a:avLst>
              <a:gd name="adj" fmla="val 201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ru-RU" altLang="zh-CN" b="1" dirty="0">
                <a:uFillTx/>
                <a:latin typeface="+mn-ea"/>
                <a:cs typeface="+mn-ea"/>
                <a:sym typeface="+mn-ea"/>
              </a:rPr>
              <a:t>Определение алгоритма </a:t>
            </a:r>
            <a:r>
              <a:rPr lang="en-US" altLang="zh-CN" b="1" dirty="0">
                <a:uFillTx/>
                <a:latin typeface="+mn-ea"/>
                <a:cs typeface="+mn-ea"/>
                <a:sym typeface="+mn-ea"/>
              </a:rPr>
              <a:t>LRU</a:t>
            </a:r>
            <a:endParaRPr lang="zh-CN" altLang="en-US" b="1" dirty="0"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942247" y="2389334"/>
            <a:ext cx="3384411" cy="7919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Замените наименее использованные страницы.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8" name="圆角矩形 24"/>
          <p:cNvSpPr/>
          <p:nvPr>
            <p:custDataLst>
              <p:tags r:id="rId8"/>
            </p:custDataLst>
          </p:nvPr>
        </p:nvSpPr>
        <p:spPr>
          <a:xfrm>
            <a:off x="941612" y="3244275"/>
            <a:ext cx="3681834" cy="529264"/>
          </a:xfrm>
          <a:prstGeom prst="roundRect">
            <a:avLst>
              <a:gd name="adj" fmla="val 201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ru-RU" altLang="zh-CN" b="1" dirty="0">
                <a:uFillTx/>
                <a:latin typeface="+mn-ea"/>
                <a:cs typeface="+mn-ea"/>
                <a:sym typeface="+mn-ea"/>
              </a:rPr>
              <a:t>Преимущества</a:t>
            </a:r>
            <a:endParaRPr lang="zh-CN" altLang="en-US" b="1" dirty="0"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941612" y="3860490"/>
            <a:ext cx="3793342" cy="7919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Улучшите использование памяти и уменьшите количество прерываний из-за ошибок страниц.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2" name="圆角矩形 28"/>
          <p:cNvSpPr/>
          <p:nvPr>
            <p:custDataLst>
              <p:tags r:id="rId10"/>
            </p:custDataLst>
          </p:nvPr>
        </p:nvSpPr>
        <p:spPr>
          <a:xfrm>
            <a:off x="942247" y="5048402"/>
            <a:ext cx="3681834" cy="529264"/>
          </a:xfrm>
          <a:prstGeom prst="roundRect">
            <a:avLst>
              <a:gd name="adj" fmla="val 2015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outerShdw blurRad="127000" dist="38100" dir="2700000" algn="tl" rotWithShape="0">
              <a:schemeClr val="accent1">
                <a:alpha val="25000"/>
              </a:scheme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ru-RU" altLang="zh-CN" b="1" dirty="0">
                <a:uFillTx/>
                <a:latin typeface="+mn-ea"/>
                <a:cs typeface="+mn-ea"/>
                <a:sym typeface="+mn-ea"/>
              </a:rPr>
              <a:t>Применимые сценарии</a:t>
            </a:r>
            <a:endParaRPr lang="zh-CN" altLang="en-US" b="1" dirty="0"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925307" y="5577666"/>
            <a:ext cx="3681199" cy="7919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Подходит для сценариев, в которых шаблоны доступа к страницам часто меняются.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noFill/>
        </p:spPr>
        <p:txBody>
          <a:bodyPr wrap="square" lIns="91440" tIns="45720" rIns="91440" bIns="45720" rtlCol="0" anchor="b">
            <a:noAutofit/>
          </a:bodyPr>
          <a:lstStyle/>
          <a:p>
            <a:r>
              <a:rPr lang="ru-RU" altLang="zh-CN" dirty="0"/>
              <a:t>Алгоритм </a:t>
            </a:r>
            <a:r>
              <a:rPr lang="en-US" altLang="zh-CN" dirty="0"/>
              <a:t>LFU</a:t>
            </a:r>
            <a:endParaRPr lang="zh-CN" altLang="en-US" dirty="0"/>
          </a:p>
        </p:txBody>
      </p:sp>
      <p:sp>
        <p:nvSpPr>
          <p:cNvPr id="2" name="任意形状 2"/>
          <p:cNvSpPr/>
          <p:nvPr>
            <p:custDataLst>
              <p:tags r:id="rId3"/>
            </p:custDataLst>
          </p:nvPr>
        </p:nvSpPr>
        <p:spPr>
          <a:xfrm>
            <a:off x="248" y="1543467"/>
            <a:ext cx="12191753" cy="5314831"/>
          </a:xfrm>
          <a:custGeom>
            <a:avLst/>
            <a:gdLst>
              <a:gd name="connsiteX0" fmla="*/ 7421879 w 9144000"/>
              <a:gd name="connsiteY0" fmla="*/ 944 h 4667042"/>
              <a:gd name="connsiteX1" fmla="*/ 8739856 w 9144000"/>
              <a:gd name="connsiteY1" fmla="*/ 200746 h 4667042"/>
              <a:gd name="connsiteX2" fmla="*/ 9144000 w 9144000"/>
              <a:gd name="connsiteY2" fmla="*/ 302125 h 4667042"/>
              <a:gd name="connsiteX3" fmla="*/ 9144000 w 9144000"/>
              <a:gd name="connsiteY3" fmla="*/ 4667042 h 4667042"/>
              <a:gd name="connsiteX4" fmla="*/ 0 w 9144000"/>
              <a:gd name="connsiteY4" fmla="*/ 4667042 h 4667042"/>
              <a:gd name="connsiteX5" fmla="*/ 0 w 9144000"/>
              <a:gd name="connsiteY5" fmla="*/ 142334 h 4667042"/>
              <a:gd name="connsiteX6" fmla="*/ 260865 w 9144000"/>
              <a:gd name="connsiteY6" fmla="*/ 125811 h 4667042"/>
              <a:gd name="connsiteX7" fmla="*/ 640079 w 9144000"/>
              <a:gd name="connsiteY7" fmla="*/ 122864 h 4667042"/>
              <a:gd name="connsiteX8" fmla="*/ 4465319 w 9144000"/>
              <a:gd name="connsiteY8" fmla="*/ 595304 h 4667042"/>
              <a:gd name="connsiteX9" fmla="*/ 7421879 w 9144000"/>
              <a:gd name="connsiteY9" fmla="*/ 944 h 466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667042">
                <a:moveTo>
                  <a:pt x="7421879" y="944"/>
                </a:moveTo>
                <a:cubicBezTo>
                  <a:pt x="7809547" y="11422"/>
                  <a:pt x="8275795" y="92622"/>
                  <a:pt x="8739856" y="200746"/>
                </a:cubicBezTo>
                <a:lnTo>
                  <a:pt x="9144000" y="302125"/>
                </a:lnTo>
                <a:lnTo>
                  <a:pt x="9144000" y="4667042"/>
                </a:lnTo>
                <a:lnTo>
                  <a:pt x="0" y="4667042"/>
                </a:lnTo>
                <a:lnTo>
                  <a:pt x="0" y="142334"/>
                </a:lnTo>
                <a:lnTo>
                  <a:pt x="260865" y="125811"/>
                </a:lnTo>
                <a:cubicBezTo>
                  <a:pt x="384849" y="121237"/>
                  <a:pt x="511492" y="120007"/>
                  <a:pt x="640079" y="122864"/>
                </a:cubicBezTo>
                <a:cubicBezTo>
                  <a:pt x="1668779" y="145724"/>
                  <a:pt x="3335019" y="615624"/>
                  <a:pt x="4465319" y="595304"/>
                </a:cubicBezTo>
                <a:cubicBezTo>
                  <a:pt x="5595619" y="574984"/>
                  <a:pt x="6388099" y="-26996"/>
                  <a:pt x="7421879" y="944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4" name="任意形状 1"/>
          <p:cNvSpPr/>
          <p:nvPr>
            <p:custDataLst>
              <p:tags r:id="rId4"/>
            </p:custDataLst>
          </p:nvPr>
        </p:nvSpPr>
        <p:spPr>
          <a:xfrm>
            <a:off x="248" y="1608236"/>
            <a:ext cx="12191753" cy="5249987"/>
          </a:xfrm>
          <a:custGeom>
            <a:avLst/>
            <a:gdLst>
              <a:gd name="connsiteX0" fmla="*/ 9144000 w 9144000"/>
              <a:gd name="connsiteY0" fmla="*/ 0 h 4569773"/>
              <a:gd name="connsiteX1" fmla="*/ 9144000 w 9144000"/>
              <a:gd name="connsiteY1" fmla="*/ 4569773 h 4569773"/>
              <a:gd name="connsiteX2" fmla="*/ 0 w 9144000"/>
              <a:gd name="connsiteY2" fmla="*/ 4569773 h 4569773"/>
              <a:gd name="connsiteX3" fmla="*/ 0 w 9144000"/>
              <a:gd name="connsiteY3" fmla="*/ 638493 h 4569773"/>
              <a:gd name="connsiteX4" fmla="*/ 135688 w 9144000"/>
              <a:gd name="connsiteY4" fmla="*/ 681653 h 4569773"/>
              <a:gd name="connsiteX5" fmla="*/ 487681 w 9144000"/>
              <a:gd name="connsiteY5" fmla="*/ 725542 h 4569773"/>
              <a:gd name="connsiteX6" fmla="*/ 4450081 w 9144000"/>
              <a:gd name="connsiteY6" fmla="*/ 192142 h 4569773"/>
              <a:gd name="connsiteX7" fmla="*/ 7239001 w 9144000"/>
              <a:gd name="connsiteY7" fmla="*/ 603622 h 4569773"/>
              <a:gd name="connsiteX8" fmla="*/ 9034464 w 9144000"/>
              <a:gd name="connsiteY8" fmla="*/ 37837 h 4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569773">
                <a:moveTo>
                  <a:pt x="9144000" y="0"/>
                </a:moveTo>
                <a:lnTo>
                  <a:pt x="9144000" y="4569773"/>
                </a:lnTo>
                <a:lnTo>
                  <a:pt x="0" y="4569773"/>
                </a:lnTo>
                <a:lnTo>
                  <a:pt x="0" y="638493"/>
                </a:lnTo>
                <a:lnTo>
                  <a:pt x="135688" y="681653"/>
                </a:lnTo>
                <a:cubicBezTo>
                  <a:pt x="248048" y="710818"/>
                  <a:pt x="365444" y="727447"/>
                  <a:pt x="487681" y="725542"/>
                </a:cubicBezTo>
                <a:cubicBezTo>
                  <a:pt x="1465581" y="710302"/>
                  <a:pt x="3324861" y="212462"/>
                  <a:pt x="4450081" y="192142"/>
                </a:cubicBezTo>
                <a:cubicBezTo>
                  <a:pt x="5575301" y="171822"/>
                  <a:pt x="6240781" y="613782"/>
                  <a:pt x="7239001" y="603622"/>
                </a:cubicBezTo>
                <a:cubicBezTo>
                  <a:pt x="7738111" y="598542"/>
                  <a:pt x="8418831" y="263262"/>
                  <a:pt x="9034464" y="3783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68000">
                <a:schemeClr val="accent1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6" name="任意多边形: 形状 20"/>
          <p:cNvSpPr/>
          <p:nvPr>
            <p:custDataLst>
              <p:tags r:id="rId5"/>
            </p:custDataLst>
          </p:nvPr>
        </p:nvSpPr>
        <p:spPr>
          <a:xfrm>
            <a:off x="-4197" y="1648240"/>
            <a:ext cx="12188501" cy="5214028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3200" dirty="0">
              <a:latin typeface="+mj-ea"/>
              <a:ea typeface="+mj-ea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1733128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675979" y="4037062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962253" y="5002242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4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Минимальное использование выгруженных страниц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9"/>
            </p:custDataLst>
          </p:nvPr>
        </p:nvSpPr>
        <p:spPr>
          <a:xfrm>
            <a:off x="5600834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5543686" y="4028807"/>
            <a:ext cx="1148784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</a:p>
        </p:txBody>
      </p:sp>
      <p:sp>
        <p:nvSpPr>
          <p:cNvPr id="34" name="矩形 33"/>
          <p:cNvSpPr/>
          <p:nvPr>
            <p:custDataLst>
              <p:tags r:id="rId11"/>
            </p:custDataLst>
          </p:nvPr>
        </p:nvSpPr>
        <p:spPr>
          <a:xfrm>
            <a:off x="4830595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4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Баланс производительности и эффективности в зависимости от частоты использования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2"/>
            </p:custDataLst>
          </p:nvPr>
        </p:nvSpPr>
        <p:spPr>
          <a:xfrm>
            <a:off x="9469176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3"/>
            </p:custDataLst>
          </p:nvPr>
        </p:nvSpPr>
        <p:spPr>
          <a:xfrm>
            <a:off x="9412027" y="4028807"/>
            <a:ext cx="1148785" cy="475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03</a:t>
            </a: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8698302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4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Подходит для сценариев, в которых частота доступа к страницам сильно различается.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5"/>
            </p:custDataLst>
          </p:nvPr>
        </p:nvSpPr>
        <p:spPr>
          <a:xfrm>
            <a:off x="962253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ru-RU" altLang="zh-CN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Определение алгоритма </a:t>
            </a:r>
            <a:r>
              <a:rPr lang="en-US" altLang="zh-CN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LFU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6"/>
            </p:custDataLst>
          </p:nvPr>
        </p:nvSpPr>
        <p:spPr>
          <a:xfrm>
            <a:off x="4830595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ru-RU" altLang="zh-CN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Функции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8698302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ru-RU" altLang="zh-CN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Применимые сценарии</a:t>
            </a:r>
            <a:endParaRPr lang="zh-CN" altLang="en-US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6" name="图形 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80138" y="3038862"/>
            <a:ext cx="542632" cy="539849"/>
          </a:xfrm>
          <a:prstGeom prst="rect">
            <a:avLst/>
          </a:prstGeom>
        </p:spPr>
      </p:pic>
      <p:pic>
        <p:nvPicPr>
          <p:cNvPr id="47" name="图形 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66259" y="3064262"/>
            <a:ext cx="505642" cy="488972"/>
          </a:xfrm>
          <a:prstGeom prst="rect">
            <a:avLst/>
          </a:prstGeom>
        </p:spPr>
      </p:pic>
      <p:pic>
        <p:nvPicPr>
          <p:cNvPr id="48" name="图形 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739681" y="3038862"/>
            <a:ext cx="495323" cy="53984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12100" y="3009900"/>
            <a:ext cx="6765742" cy="1930400"/>
          </a:xfrm>
        </p:spPr>
        <p:txBody>
          <a:bodyPr>
            <a:normAutofit fontScale="90000"/>
          </a:bodyPr>
          <a:lstStyle/>
          <a:p>
            <a:r>
              <a:rPr lang="ru-RU" altLang="zh-CN" dirty="0"/>
              <a:t>Сценарии применения виртуальной памяти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PART 05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ru-RU" altLang="zh-CN" dirty="0"/>
              <a:t>Обработка больших данных</a:t>
            </a:r>
            <a:endParaRPr lang="zh-CN" altLang="en-US" dirty="0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5427241" y="3663863"/>
            <a:ext cx="1263213" cy="1263213"/>
          </a:xfrm>
          <a:prstGeom prst="ellipse">
            <a:avLst/>
          </a:pr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任意多边形: 形状 51"/>
          <p:cNvSpPr/>
          <p:nvPr>
            <p:custDataLst>
              <p:tags r:id="rId4"/>
            </p:custDataLst>
          </p:nvPr>
        </p:nvSpPr>
        <p:spPr>
          <a:xfrm flipH="1">
            <a:off x="4980183" y="2175361"/>
            <a:ext cx="2385159" cy="2811262"/>
          </a:xfrm>
          <a:custGeom>
            <a:avLst/>
            <a:gdLst>
              <a:gd name="connsiteX0" fmla="*/ 954405 w 1373219"/>
              <a:gd name="connsiteY0" fmla="*/ 1522405 h 1618483"/>
              <a:gd name="connsiteX1" fmla="*/ 585502 w 1373219"/>
              <a:gd name="connsiteY1" fmla="*/ 1617940 h 1618483"/>
              <a:gd name="connsiteX2" fmla="*/ 0 w 1373219"/>
              <a:gd name="connsiteY2" fmla="*/ 1024438 h 1618483"/>
              <a:gd name="connsiteX3" fmla="*/ 2858 w 1373219"/>
              <a:gd name="connsiteY3" fmla="*/ 965573 h 1618483"/>
              <a:gd name="connsiteX4" fmla="*/ 2762 w 1373219"/>
              <a:gd name="connsiteY4" fmla="*/ 965478 h 1618483"/>
              <a:gd name="connsiteX5" fmla="*/ 474059 w 1373219"/>
              <a:gd name="connsiteY5" fmla="*/ 149090 h 1618483"/>
              <a:gd name="connsiteX6" fmla="*/ 990505 w 1373219"/>
              <a:gd name="connsiteY6" fmla="*/ 149090 h 1618483"/>
              <a:gd name="connsiteX7" fmla="*/ 1373219 w 1373219"/>
              <a:gd name="connsiteY7" fmla="*/ 812602 h 1618483"/>
              <a:gd name="connsiteX8" fmla="*/ 969836 w 1373219"/>
              <a:gd name="connsiteY8" fmla="*/ 646200 h 1618483"/>
              <a:gd name="connsiteX9" fmla="*/ 397669 w 1373219"/>
              <a:gd name="connsiteY9" fmla="*/ 1218367 h 1618483"/>
              <a:gd name="connsiteX10" fmla="*/ 562642 w 1373219"/>
              <a:gd name="connsiteY10" fmla="*/ 1527739 h 1618483"/>
              <a:gd name="connsiteX11" fmla="*/ 736568 w 1373219"/>
              <a:gd name="connsiteY11" fmla="*/ 1582984 h 1618483"/>
              <a:gd name="connsiteX12" fmla="*/ 737902 w 1373219"/>
              <a:gd name="connsiteY12" fmla="*/ 1583079 h 1618483"/>
              <a:gd name="connsiteX13" fmla="*/ 954405 w 1373219"/>
              <a:gd name="connsiteY13" fmla="*/ 1522405 h 16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73219" h="1618483">
                <a:moveTo>
                  <a:pt x="954405" y="1522405"/>
                </a:moveTo>
                <a:cubicBezTo>
                  <a:pt x="879158" y="1587841"/>
                  <a:pt x="723710" y="1623370"/>
                  <a:pt x="585502" y="1617940"/>
                </a:cubicBezTo>
                <a:cubicBezTo>
                  <a:pt x="323374" y="1607558"/>
                  <a:pt x="0" y="1397818"/>
                  <a:pt x="0" y="1024438"/>
                </a:cubicBezTo>
                <a:cubicBezTo>
                  <a:pt x="0" y="1001578"/>
                  <a:pt x="857" y="982147"/>
                  <a:pt x="2858" y="965573"/>
                </a:cubicBezTo>
                <a:lnTo>
                  <a:pt x="2762" y="965478"/>
                </a:lnTo>
                <a:cubicBezTo>
                  <a:pt x="159830" y="693349"/>
                  <a:pt x="316897" y="421219"/>
                  <a:pt x="474059" y="149090"/>
                </a:cubicBezTo>
                <a:cubicBezTo>
                  <a:pt x="588836" y="-49697"/>
                  <a:pt x="875729" y="-49697"/>
                  <a:pt x="990505" y="149090"/>
                </a:cubicBezTo>
                <a:lnTo>
                  <a:pt x="1373219" y="812602"/>
                </a:lnTo>
                <a:cubicBezTo>
                  <a:pt x="1351217" y="790789"/>
                  <a:pt x="1195483" y="646200"/>
                  <a:pt x="969836" y="646200"/>
                </a:cubicBezTo>
                <a:cubicBezTo>
                  <a:pt x="653796" y="646200"/>
                  <a:pt x="397669" y="902327"/>
                  <a:pt x="397669" y="1218367"/>
                </a:cubicBezTo>
                <a:cubicBezTo>
                  <a:pt x="397669" y="1368290"/>
                  <a:pt x="469106" y="1470398"/>
                  <a:pt x="562642" y="1527739"/>
                </a:cubicBezTo>
                <a:cubicBezTo>
                  <a:pt x="615601" y="1561457"/>
                  <a:pt x="675799" y="1579936"/>
                  <a:pt x="736568" y="1582984"/>
                </a:cubicBezTo>
                <a:cubicBezTo>
                  <a:pt x="737045" y="1582984"/>
                  <a:pt x="737521" y="1583079"/>
                  <a:pt x="737902" y="1583079"/>
                </a:cubicBezTo>
                <a:cubicBezTo>
                  <a:pt x="813054" y="1586603"/>
                  <a:pt x="889254" y="1566505"/>
                  <a:pt x="954405" y="152240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59"/>
          <p:cNvSpPr/>
          <p:nvPr>
            <p:custDataLst>
              <p:tags r:id="rId5"/>
            </p:custDataLst>
          </p:nvPr>
        </p:nvSpPr>
        <p:spPr>
          <a:xfrm flipH="1">
            <a:off x="5306586" y="3839765"/>
            <a:ext cx="2768080" cy="1922860"/>
          </a:xfrm>
          <a:custGeom>
            <a:avLst/>
            <a:gdLst>
              <a:gd name="connsiteX0" fmla="*/ 1586984 w 1593666"/>
              <a:gd name="connsiteY0" fmla="*/ 359188 h 1107090"/>
              <a:gd name="connsiteX1" fmla="*/ 1104352 w 1593666"/>
              <a:gd name="connsiteY1" fmla="*/ 1097566 h 1107090"/>
              <a:gd name="connsiteX2" fmla="*/ 1046155 w 1593666"/>
              <a:gd name="connsiteY2" fmla="*/ 1107091 h 1107090"/>
              <a:gd name="connsiteX3" fmla="*/ 298156 w 1593666"/>
              <a:gd name="connsiteY3" fmla="*/ 1097471 h 1107090"/>
              <a:gd name="connsiteX4" fmla="*/ 39934 w 1593666"/>
              <a:gd name="connsiteY4" fmla="*/ 948404 h 1107090"/>
              <a:gd name="connsiteX5" fmla="*/ 39934 w 1593666"/>
              <a:gd name="connsiteY5" fmla="*/ 650177 h 1107090"/>
              <a:gd name="connsiteX6" fmla="*/ 415028 w 1593666"/>
              <a:gd name="connsiteY6" fmla="*/ 0 h 1107090"/>
              <a:gd name="connsiteX7" fmla="*/ 412171 w 1593666"/>
              <a:gd name="connsiteY7" fmla="*/ 58960 h 1107090"/>
              <a:gd name="connsiteX8" fmla="*/ 997672 w 1593666"/>
              <a:gd name="connsiteY8" fmla="*/ 652367 h 1107090"/>
              <a:gd name="connsiteX9" fmla="*/ 1370100 w 1593666"/>
              <a:gd name="connsiteY9" fmla="*/ 558070 h 1107090"/>
              <a:gd name="connsiteX10" fmla="*/ 1407152 w 1593666"/>
              <a:gd name="connsiteY10" fmla="*/ 527971 h 1107090"/>
              <a:gd name="connsiteX11" fmla="*/ 1428488 w 1593666"/>
              <a:gd name="connsiteY11" fmla="*/ 23431 h 1107090"/>
              <a:gd name="connsiteX12" fmla="*/ 1586984 w 1593666"/>
              <a:gd name="connsiteY12" fmla="*/ 359188 h 110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93666" h="1107090">
                <a:moveTo>
                  <a:pt x="1586984" y="359188"/>
                </a:moveTo>
                <a:cubicBezTo>
                  <a:pt x="1631561" y="617696"/>
                  <a:pt x="1451158" y="1017365"/>
                  <a:pt x="1104352" y="1097566"/>
                </a:cubicBezTo>
                <a:cubicBezTo>
                  <a:pt x="1082064" y="1102805"/>
                  <a:pt x="1062823" y="1105567"/>
                  <a:pt x="1046155" y="1107091"/>
                </a:cubicBezTo>
                <a:lnTo>
                  <a:pt x="298156" y="1097471"/>
                </a:lnTo>
                <a:cubicBezTo>
                  <a:pt x="183380" y="1097471"/>
                  <a:pt x="90130" y="1035368"/>
                  <a:pt x="39934" y="948404"/>
                </a:cubicBezTo>
                <a:cubicBezTo>
                  <a:pt x="-13311" y="856202"/>
                  <a:pt x="-13311" y="742379"/>
                  <a:pt x="39934" y="650177"/>
                </a:cubicBezTo>
                <a:lnTo>
                  <a:pt x="415028" y="0"/>
                </a:lnTo>
                <a:cubicBezTo>
                  <a:pt x="413028" y="16669"/>
                  <a:pt x="412171" y="36005"/>
                  <a:pt x="412171" y="58960"/>
                </a:cubicBezTo>
                <a:cubicBezTo>
                  <a:pt x="412171" y="432245"/>
                  <a:pt x="735544" y="642080"/>
                  <a:pt x="997672" y="652367"/>
                </a:cubicBezTo>
                <a:cubicBezTo>
                  <a:pt x="1135880" y="657797"/>
                  <a:pt x="1294852" y="623507"/>
                  <a:pt x="1370100" y="558070"/>
                </a:cubicBezTo>
                <a:cubicBezTo>
                  <a:pt x="1370100" y="558070"/>
                  <a:pt x="1393246" y="540925"/>
                  <a:pt x="1407152" y="527971"/>
                </a:cubicBezTo>
                <a:cubicBezTo>
                  <a:pt x="1551646" y="393764"/>
                  <a:pt x="1562410" y="168021"/>
                  <a:pt x="1428488" y="23431"/>
                </a:cubicBezTo>
                <a:cubicBezTo>
                  <a:pt x="1500497" y="92583"/>
                  <a:pt x="1565553" y="234410"/>
                  <a:pt x="1586984" y="359188"/>
                </a:cubicBezTo>
                <a:close/>
              </a:path>
            </a:pathLst>
          </a:custGeom>
          <a:solidFill>
            <a:schemeClr val="accent1">
              <a:lumMod val="65000"/>
              <a:lumOff val="3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9" name="图片 5" descr="343439383331313b343532303032323bb2fac6b7d5b9cab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00336" y="2492874"/>
            <a:ext cx="384826" cy="384826"/>
          </a:xfrm>
          <a:prstGeom prst="rect">
            <a:avLst/>
          </a:prstGeom>
        </p:spPr>
      </p:pic>
      <p:sp>
        <p:nvSpPr>
          <p:cNvPr id="10" name="任意多边形: 形状 66"/>
          <p:cNvSpPr/>
          <p:nvPr>
            <p:custDataLst>
              <p:tags r:id="rId7"/>
            </p:custDataLst>
          </p:nvPr>
        </p:nvSpPr>
        <p:spPr>
          <a:xfrm flipH="1">
            <a:off x="4114007" y="3298722"/>
            <a:ext cx="2540741" cy="2463268"/>
          </a:xfrm>
          <a:custGeom>
            <a:avLst/>
            <a:gdLst>
              <a:gd name="connsiteX0" fmla="*/ 2311137 w 2376606"/>
              <a:gd name="connsiteY0" fmla="*/ 1563207 h 2304186"/>
              <a:gd name="connsiteX1" fmla="*/ 2311137 w 2376606"/>
              <a:gd name="connsiteY1" fmla="*/ 2046844 h 2304186"/>
              <a:gd name="connsiteX2" fmla="*/ 1892377 w 2376606"/>
              <a:gd name="connsiteY2" fmla="*/ 2288585 h 2304186"/>
              <a:gd name="connsiteX3" fmla="*/ 369485 w 2376606"/>
              <a:gd name="connsiteY3" fmla="*/ 2304186 h 2304186"/>
              <a:gd name="connsiteX4" fmla="*/ 463865 w 2376606"/>
              <a:gd name="connsiteY4" fmla="*/ 2288740 h 2304186"/>
              <a:gd name="connsiteX5" fmla="*/ 1246550 w 2376606"/>
              <a:gd name="connsiteY5" fmla="*/ 1091310 h 2304186"/>
              <a:gd name="connsiteX6" fmla="*/ 956924 w 2376606"/>
              <a:gd name="connsiteY6" fmla="*/ 518855 h 2304186"/>
              <a:gd name="connsiteX7" fmla="*/ 755190 w 2376606"/>
              <a:gd name="connsiteY7" fmla="*/ 395899 h 2304186"/>
              <a:gd name="connsiteX8" fmla="*/ 0 w 2376606"/>
              <a:gd name="connsiteY8" fmla="*/ 744068 h 2304186"/>
              <a:gd name="connsiteX9" fmla="*/ 909657 w 2376606"/>
              <a:gd name="connsiteY9" fmla="*/ 0 h 2304186"/>
              <a:gd name="connsiteX10" fmla="*/ 1563825 w 2376606"/>
              <a:gd name="connsiteY10" fmla="*/ 269854 h 2304186"/>
              <a:gd name="connsiteX11" fmla="*/ 2311137 w 2376606"/>
              <a:gd name="connsiteY11" fmla="*/ 1563207 h 230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76606" h="2304186">
                <a:moveTo>
                  <a:pt x="2311137" y="1563207"/>
                </a:moveTo>
                <a:cubicBezTo>
                  <a:pt x="2404126" y="1724471"/>
                  <a:pt x="2392541" y="1905816"/>
                  <a:pt x="2311137" y="2046844"/>
                </a:cubicBezTo>
                <a:cubicBezTo>
                  <a:pt x="2224790" y="2196214"/>
                  <a:pt x="2064916" y="2288585"/>
                  <a:pt x="1892377" y="2288585"/>
                </a:cubicBezTo>
                <a:lnTo>
                  <a:pt x="369485" y="2304186"/>
                </a:lnTo>
                <a:cubicBezTo>
                  <a:pt x="396517" y="2301715"/>
                  <a:pt x="427719" y="2297235"/>
                  <a:pt x="463865" y="2288740"/>
                </a:cubicBezTo>
                <a:cubicBezTo>
                  <a:pt x="1026280" y="2158678"/>
                  <a:pt x="1318840" y="1510534"/>
                  <a:pt x="1246550" y="1091310"/>
                </a:cubicBezTo>
                <a:cubicBezTo>
                  <a:pt x="1208551" y="870268"/>
                  <a:pt x="1086213" y="616169"/>
                  <a:pt x="956924" y="518855"/>
                </a:cubicBezTo>
                <a:cubicBezTo>
                  <a:pt x="867487" y="429264"/>
                  <a:pt x="772953" y="402232"/>
                  <a:pt x="755190" y="395899"/>
                </a:cubicBezTo>
                <a:cubicBezTo>
                  <a:pt x="453824" y="288236"/>
                  <a:pt x="107664" y="442703"/>
                  <a:pt x="0" y="744068"/>
                </a:cubicBezTo>
                <a:cubicBezTo>
                  <a:pt x="85266" y="319593"/>
                  <a:pt x="460003" y="0"/>
                  <a:pt x="909657" y="0"/>
                </a:cubicBezTo>
                <a:cubicBezTo>
                  <a:pt x="1275590" y="0"/>
                  <a:pt x="1528143" y="234481"/>
                  <a:pt x="1563825" y="269854"/>
                </a:cubicBezTo>
                <a:lnTo>
                  <a:pt x="2311137" y="1563207"/>
                </a:lnTo>
                <a:close/>
              </a:path>
            </a:pathLst>
          </a:custGeom>
          <a:solidFill>
            <a:schemeClr val="accent1">
              <a:lumMod val="30000"/>
              <a:lumOff val="70000"/>
            </a:schemeClr>
          </a:solidFill>
          <a:ln w="1538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11" name="图片 5" descr="343435383036303b343532343134393bcdb7c4d4b7e7b1a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4371192" y="5072351"/>
            <a:ext cx="384826" cy="384826"/>
          </a:xfrm>
          <a:prstGeom prst="rect">
            <a:avLst/>
          </a:prstGeom>
        </p:spPr>
      </p:pic>
      <p:pic>
        <p:nvPicPr>
          <p:cNvPr id="12" name="图片 19" descr="343439383331313b343532303033353bc4dcd0a7b7fecef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368517" y="5072351"/>
            <a:ext cx="384826" cy="384826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1860932" y="1395603"/>
            <a:ext cx="475399" cy="605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lstStyle/>
          <a:p>
            <a:pPr algn="r"/>
            <a:r>
              <a:rPr lang="en-US" altLang="zh-CN" sz="2000" b="1" kern="0" dirty="0">
                <a:solidFill>
                  <a:schemeClr val="accent1"/>
                </a:solidFill>
                <a:cs typeface="+mn-lt"/>
              </a:rPr>
              <a:t>01</a:t>
            </a: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2336331" y="1654639"/>
            <a:ext cx="3272367" cy="618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r"/>
            <a:r>
              <a:rPr lang="ru-RU" altLang="zh-CN" b="1" kern="0" dirty="0">
                <a:solidFill>
                  <a:schemeClr val="accent1"/>
                </a:solidFill>
                <a:latin typeface="+中文正文" charset="0"/>
              </a:rPr>
              <a:t>Обработка данных за пределами физической памяти</a:t>
            </a:r>
            <a:endParaRPr lang="zh-CN" altLang="en-US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2358158" y="2309351"/>
            <a:ext cx="2621872" cy="936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ru-RU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Например, крупномасштабный рендеринг изображений, машинное обучение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7748785" y="2541197"/>
            <a:ext cx="475399" cy="605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lstStyle/>
          <a:p>
            <a:pPr algn="ctr"/>
            <a:r>
              <a:rPr lang="en-US" altLang="zh-CN" sz="2000" b="1" kern="0" dirty="0">
                <a:solidFill>
                  <a:schemeClr val="accent1"/>
                </a:solidFill>
                <a:cs typeface="+mn-lt"/>
              </a:rPr>
              <a:t>02</a:t>
            </a: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>
            <a:off x="8318516" y="2743709"/>
            <a:ext cx="2938956" cy="618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r>
              <a:rPr lang="ru-RU" altLang="zh-CN" b="1" kern="0" dirty="0">
                <a:solidFill>
                  <a:schemeClr val="accent1"/>
                </a:solidFill>
                <a:latin typeface="+中文正文" charset="0"/>
              </a:rPr>
              <a:t>Повышение эффективности использования памяти</a:t>
            </a:r>
            <a:endParaRPr lang="zh-CN" altLang="en-US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sp>
        <p:nvSpPr>
          <p:cNvPr id="18" name="矩形 17"/>
          <p:cNvSpPr/>
          <p:nvPr>
            <p:custDataLst>
              <p:tags r:id="rId15"/>
            </p:custDataLst>
          </p:nvPr>
        </p:nvSpPr>
        <p:spPr>
          <a:xfrm>
            <a:off x="7853677" y="3422553"/>
            <a:ext cx="3326157" cy="936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ru-RU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Разрешите запуск нескольких программ одновременно для повышения эффективности.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6"/>
            </p:custDataLst>
          </p:nvPr>
        </p:nvCxnSpPr>
        <p:spPr>
          <a:xfrm>
            <a:off x="7684125" y="4391603"/>
            <a:ext cx="2684892" cy="0"/>
          </a:xfrm>
          <a:prstGeom prst="line">
            <a:avLst/>
          </a:prstGeom>
          <a:ln w="31750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17"/>
            </p:custDataLst>
          </p:nvPr>
        </p:nvCxnSpPr>
        <p:spPr>
          <a:xfrm>
            <a:off x="1528179" y="5062191"/>
            <a:ext cx="2621389" cy="0"/>
          </a:xfrm>
          <a:prstGeom prst="line">
            <a:avLst/>
          </a:prstGeom>
          <a:ln w="31750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>
            <p:custDataLst>
              <p:tags r:id="rId18"/>
            </p:custDataLst>
          </p:nvPr>
        </p:nvCxnSpPr>
        <p:spPr>
          <a:xfrm flipV="1">
            <a:off x="1860933" y="3296817"/>
            <a:ext cx="3283086" cy="25402"/>
          </a:xfrm>
          <a:prstGeom prst="line">
            <a:avLst/>
          </a:prstGeom>
          <a:ln w="31750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19"/>
            </p:custDataLst>
          </p:nvPr>
        </p:nvSpPr>
        <p:spPr>
          <a:xfrm>
            <a:off x="1385457" y="3176424"/>
            <a:ext cx="475399" cy="605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/>
          <a:lstStyle/>
          <a:p>
            <a:pPr algn="r"/>
            <a:r>
              <a:rPr lang="en-US" altLang="zh-CN" sz="2000" b="1" kern="0" dirty="0">
                <a:solidFill>
                  <a:schemeClr val="accent1"/>
                </a:solidFill>
                <a:cs typeface="+mn-lt"/>
              </a:rPr>
              <a:t>03</a:t>
            </a:r>
          </a:p>
        </p:txBody>
      </p:sp>
      <p:sp>
        <p:nvSpPr>
          <p:cNvPr id="23" name="矩形 22"/>
          <p:cNvSpPr/>
          <p:nvPr>
            <p:custDataLst>
              <p:tags r:id="rId20"/>
            </p:custDataLst>
          </p:nvPr>
        </p:nvSpPr>
        <p:spPr>
          <a:xfrm>
            <a:off x="1860932" y="3420013"/>
            <a:ext cx="2852539" cy="618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r"/>
            <a:r>
              <a:rPr lang="ru-RU" altLang="zh-CN" b="1" kern="0" dirty="0">
                <a:solidFill>
                  <a:schemeClr val="accent1"/>
                </a:solidFill>
                <a:latin typeface="+中文正文" charset="0"/>
              </a:rPr>
              <a:t>Расширьте возможности многозадачности системы</a:t>
            </a:r>
            <a:endParaRPr lang="zh-CN" altLang="en-US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sp>
        <p:nvSpPr>
          <p:cNvPr id="24" name="矩形 23"/>
          <p:cNvSpPr/>
          <p:nvPr>
            <p:custDataLst>
              <p:tags r:id="rId21"/>
            </p:custDataLst>
          </p:nvPr>
        </p:nvSpPr>
        <p:spPr>
          <a:xfrm>
            <a:off x="1445891" y="4107533"/>
            <a:ext cx="2913149" cy="936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lang="ru-RU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中文正文" charset="0"/>
                <a:sym typeface="+mn-ea"/>
              </a:rPr>
              <a:t>Расширьте объем физической памяти и улучшите многозадачность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latin typeface="+中文正文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ru-RU" altLang="zh-CN" dirty="0"/>
              <a:t>Заключение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PART 06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2"/>
            </p:custDataLst>
          </p:nvPr>
        </p:nvSpPr>
        <p:spPr>
          <a:xfrm>
            <a:off x="6853472" y="0"/>
            <a:ext cx="5338528" cy="52832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45"/>
            <a:ext cx="6157595" cy="720090"/>
          </a:xfrm>
        </p:spPr>
        <p:txBody>
          <a:bodyPr>
            <a:normAutofit fontScale="90000"/>
          </a:bodyPr>
          <a:lstStyle/>
          <a:p>
            <a:r>
              <a:rPr lang="ru-RU" altLang="zh-CN" dirty="0"/>
              <a:t>Важность виртуальной памяти</a:t>
            </a:r>
            <a:endParaRPr lang="zh-CN" altLang="en-US" dirty="0"/>
          </a:p>
        </p:txBody>
      </p:sp>
      <p:pic>
        <p:nvPicPr>
          <p:cNvPr id="23" name="图片 22" descr="/data/temp/7fba35e4-a34f-11ef-8682-eac3fbbe2fd8.jpg@base@tag=imgScale&amp;m=1&amp;w=2181&amp;h=1770&amp;q=957fba35e4-a34f-11ef-8682-eac3fbbe2fd8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/>
          <a:srcRect l="8998" r="9057"/>
          <a:stretch>
            <a:fillRect/>
          </a:stretch>
        </p:blipFill>
        <p:spPr>
          <a:xfrm>
            <a:off x="4335461" y="479394"/>
            <a:ext cx="7856539" cy="6378606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" name="椭圆 21"/>
          <p:cNvSpPr/>
          <p:nvPr>
            <p:custDataLst>
              <p:tags r:id="rId5"/>
            </p:custDataLst>
          </p:nvPr>
        </p:nvSpPr>
        <p:spPr>
          <a:xfrm>
            <a:off x="704363" y="1831989"/>
            <a:ext cx="547408" cy="547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</a:rPr>
              <a:t>01</a:t>
            </a:r>
            <a:endParaRPr lang="en-US" altLang="zh-CN" b="1" dirty="0">
              <a:solidFill>
                <a:schemeClr val="lt1">
                  <a:lumMod val="10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704363" y="3284643"/>
            <a:ext cx="547408" cy="547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</a:rPr>
              <a:t>02</a:t>
            </a:r>
            <a:endParaRPr lang="en-US" altLang="zh-CN" b="1" dirty="0">
              <a:solidFill>
                <a:schemeClr val="lt1">
                  <a:lumMod val="100000"/>
                </a:schemeClr>
              </a:solidFill>
              <a:cs typeface="+mn-ea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7"/>
            </p:custDataLst>
          </p:nvPr>
        </p:nvSpPr>
        <p:spPr>
          <a:xfrm>
            <a:off x="704363" y="4733979"/>
            <a:ext cx="547408" cy="547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</a:rPr>
              <a:t>03</a:t>
            </a:r>
          </a:p>
        </p:txBody>
      </p:sp>
      <p:cxnSp>
        <p:nvCxnSpPr>
          <p:cNvPr id="25" name="直接连接符 24"/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978067" y="2503557"/>
            <a:ext cx="133" cy="665200"/>
          </a:xfrm>
          <a:prstGeom prst="line">
            <a:avLst/>
          </a:prstGeom>
          <a:solidFill>
            <a:srgbClr val="00993F"/>
          </a:solidFill>
          <a:ln w="12700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13" name="直接连接符 12"/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978067" y="3976777"/>
            <a:ext cx="0" cy="612476"/>
          </a:xfrm>
          <a:prstGeom prst="line">
            <a:avLst/>
          </a:prstGeom>
          <a:solidFill>
            <a:srgbClr val="00993F"/>
          </a:solidFill>
          <a:ln w="12700">
            <a:solidFill>
              <a:schemeClr val="tx1">
                <a:alpha val="40000"/>
              </a:scheme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0" name="矩形 19"/>
          <p:cNvSpPr/>
          <p:nvPr>
            <p:custDataLst>
              <p:tags r:id="rId10"/>
            </p:custDataLst>
          </p:nvPr>
        </p:nvSpPr>
        <p:spPr bwMode="auto">
          <a:xfrm>
            <a:off x="1565266" y="1710002"/>
            <a:ext cx="5338528" cy="3818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ru-RU" altLang="zh-CN" sz="200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Расширьте объем физической памяти</a:t>
            </a:r>
            <a:endParaRPr lang="zh-CN" altLang="en-US" sz="2000" b="1" dirty="0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565265" y="2092484"/>
            <a:ext cx="4593995" cy="107627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Улучшите многозадачность системы с помощью дискового хранилища.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 bwMode="auto">
          <a:xfrm>
            <a:off x="1565266" y="3300290"/>
            <a:ext cx="4956304" cy="3818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ru-RU" altLang="zh-CN" sz="200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Улучшение использования памяти</a:t>
            </a:r>
            <a:endParaRPr lang="zh-CN" altLang="en-US" sz="2000" b="1" dirty="0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1565265" y="3682772"/>
            <a:ext cx="3903879" cy="107627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Для запуска программы необходимо загрузить только часть страницы.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 bwMode="auto">
          <a:xfrm>
            <a:off x="1565265" y="4957312"/>
            <a:ext cx="4214432" cy="3818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ru-RU" altLang="zh-CN" sz="2000" b="1" dirty="0">
                <a:solidFill>
                  <a:schemeClr val="accent1"/>
                </a:solidFill>
                <a:uFillTx/>
                <a:latin typeface="+mn-ea"/>
                <a:cs typeface="+mn-ea"/>
                <a:sym typeface="+mn-ea"/>
              </a:rPr>
              <a:t>Изоляция и безопасность данных</a:t>
            </a:r>
            <a:endParaRPr lang="zh-CN" altLang="en-US" sz="2000" b="1" dirty="0">
              <a:solidFill>
                <a:schemeClr val="accent1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5"/>
            </p:custDataLst>
          </p:nvPr>
        </p:nvSpPr>
        <p:spPr>
          <a:xfrm>
            <a:off x="1565265" y="5339159"/>
            <a:ext cx="3773263" cy="1076273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Независимое виртуальное адресное пространство для обеспечения безопасности технологических данных.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054415" y="1656000"/>
            <a:ext cx="7298785" cy="1800000"/>
          </a:xfrm>
        </p:spPr>
        <p:txBody>
          <a:bodyPr>
            <a:normAutofit fontScale="90000"/>
          </a:bodyPr>
          <a:lstStyle/>
          <a:p>
            <a:r>
              <a:rPr lang="ru-RU" altLang="zh-CN" dirty="0"/>
              <a:t>спасибо за просмотр</a:t>
            </a:r>
            <a:endParaRPr lang="en-US" altLang="zh-CN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7897200" y="4033892"/>
            <a:ext cx="3456000" cy="576000"/>
          </a:xfrm>
        </p:spPr>
        <p:txBody>
          <a:bodyPr/>
          <a:lstStyle/>
          <a:p>
            <a:r>
              <a:rPr lang="ru-RU" altLang="zh-CN" dirty="0"/>
              <a:t>Репортер </a:t>
            </a:r>
            <a:r>
              <a:rPr lang="zh-CN" altLang="en-US" dirty="0"/>
              <a:t>：</a:t>
            </a:r>
            <a:r>
              <a:rPr lang="ru-RU" altLang="zh-CN" dirty="0"/>
              <a:t>Лю Сяо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20"/>
          <p:cNvSpPr/>
          <p:nvPr>
            <p:custDataLst>
              <p:tags r:id="rId2"/>
            </p:custDataLst>
          </p:nvPr>
        </p:nvSpPr>
        <p:spPr>
          <a:xfrm>
            <a:off x="1068705" y="2162615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57"/>
          <p:cNvSpPr/>
          <p:nvPr>
            <p:custDataLst>
              <p:tags r:id="rId3"/>
            </p:custDataLst>
          </p:nvPr>
        </p:nvSpPr>
        <p:spPr>
          <a:xfrm>
            <a:off x="6263005" y="2162615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62"/>
          <p:cNvSpPr/>
          <p:nvPr>
            <p:custDataLst>
              <p:tags r:id="rId4"/>
            </p:custDataLst>
          </p:nvPr>
        </p:nvSpPr>
        <p:spPr>
          <a:xfrm>
            <a:off x="1068705" y="3628830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67"/>
          <p:cNvSpPr/>
          <p:nvPr>
            <p:custDataLst>
              <p:tags r:id="rId5"/>
            </p:custDataLst>
          </p:nvPr>
        </p:nvSpPr>
        <p:spPr>
          <a:xfrm>
            <a:off x="6263005" y="3628830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9788" y="412800"/>
            <a:ext cx="4068642" cy="1289000"/>
          </a:xfrm>
        </p:spPr>
        <p:txBody>
          <a:bodyPr>
            <a:normAutofit fontScale="90000"/>
          </a:bodyPr>
          <a:lstStyle/>
          <a:p>
            <a:r>
              <a:rPr lang="ru-RU" altLang="zh-CN" dirty="0"/>
              <a:t>Содержание</a:t>
            </a:r>
            <a:endParaRPr lang="zh-CN" altLang="en-US" dirty="0"/>
          </a:p>
        </p:txBody>
      </p:sp>
      <p:sp>
        <p:nvSpPr>
          <p:cNvPr id="6" name="序号"/>
          <p:cNvSpPr txBox="1"/>
          <p:nvPr>
            <p:custDataLst>
              <p:tags r:id="rId7"/>
            </p:custDataLst>
          </p:nvPr>
        </p:nvSpPr>
        <p:spPr>
          <a:xfrm>
            <a:off x="1388745" y="2165985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7" name="项标题"/>
          <p:cNvSpPr txBox="1"/>
          <p:nvPr>
            <p:custDataLst>
              <p:tags r:id="rId8"/>
            </p:custDataLst>
          </p:nvPr>
        </p:nvSpPr>
        <p:spPr>
          <a:xfrm>
            <a:off x="2525554" y="2165985"/>
            <a:ext cx="3378834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altLang="zh-CN" sz="2400" b="1" spc="300" dirty="0">
                <a:solidFill>
                  <a:schemeClr val="accent1"/>
                </a:solidFill>
                <a:latin typeface="+mn-ea"/>
              </a:rPr>
              <a:t>Обзор виртуальной памяти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9"/>
            </p:custDataLst>
          </p:nvPr>
        </p:nvCxnSpPr>
        <p:spPr>
          <a:xfrm>
            <a:off x="2239610" y="2538359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10"/>
            </p:custDataLst>
          </p:nvPr>
        </p:nvCxnSpPr>
        <p:spPr>
          <a:xfrm>
            <a:off x="7740650" y="2506345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序号"/>
          <p:cNvSpPr txBox="1"/>
          <p:nvPr>
            <p:custDataLst>
              <p:tags r:id="rId11"/>
            </p:custDataLst>
          </p:nvPr>
        </p:nvSpPr>
        <p:spPr>
          <a:xfrm>
            <a:off x="6583045" y="2165985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19" name="项标题"/>
          <p:cNvSpPr txBox="1"/>
          <p:nvPr>
            <p:custDataLst>
              <p:tags r:id="rId12"/>
            </p:custDataLst>
          </p:nvPr>
        </p:nvSpPr>
        <p:spPr>
          <a:xfrm>
            <a:off x="7885782" y="2165985"/>
            <a:ext cx="4133215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altLang="zh-CN" sz="2400" b="1" spc="300" dirty="0">
                <a:solidFill>
                  <a:schemeClr val="accent1"/>
                </a:solidFill>
                <a:latin typeface="+mn-ea"/>
              </a:rPr>
              <a:t>Как работает 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3"/>
            </p:custDataLst>
          </p:nvPr>
        </p:nvCxnSpPr>
        <p:spPr>
          <a:xfrm>
            <a:off x="2193219" y="3972560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序号"/>
          <p:cNvSpPr txBox="1"/>
          <p:nvPr>
            <p:custDataLst>
              <p:tags r:id="rId14"/>
            </p:custDataLst>
          </p:nvPr>
        </p:nvSpPr>
        <p:spPr>
          <a:xfrm>
            <a:off x="1304449" y="3625250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03</a:t>
            </a:r>
          </a:p>
        </p:txBody>
      </p:sp>
      <p:sp>
        <p:nvSpPr>
          <p:cNvPr id="21" name="项标题"/>
          <p:cNvSpPr txBox="1"/>
          <p:nvPr>
            <p:custDataLst>
              <p:tags r:id="rId15"/>
            </p:custDataLst>
          </p:nvPr>
        </p:nvSpPr>
        <p:spPr>
          <a:xfrm>
            <a:off x="2525554" y="3635570"/>
            <a:ext cx="4222115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altLang="zh-CN" sz="2400" b="1" spc="300" dirty="0">
                <a:solidFill>
                  <a:schemeClr val="accent1"/>
                </a:solidFill>
                <a:latin typeface="+mn-ea"/>
              </a:rPr>
              <a:t>Преимущества и недостатки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6"/>
            </p:custDataLst>
          </p:nvPr>
        </p:nvCxnSpPr>
        <p:spPr>
          <a:xfrm>
            <a:off x="7740650" y="3972560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序号"/>
          <p:cNvSpPr txBox="1"/>
          <p:nvPr>
            <p:custDataLst>
              <p:tags r:id="rId17"/>
            </p:custDataLst>
          </p:nvPr>
        </p:nvSpPr>
        <p:spPr>
          <a:xfrm>
            <a:off x="6583045" y="3632200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04</a:t>
            </a:r>
          </a:p>
        </p:txBody>
      </p:sp>
      <p:sp>
        <p:nvSpPr>
          <p:cNvPr id="23" name="项标题"/>
          <p:cNvSpPr txBox="1"/>
          <p:nvPr>
            <p:custDataLst>
              <p:tags r:id="rId18"/>
            </p:custDataLst>
          </p:nvPr>
        </p:nvSpPr>
        <p:spPr>
          <a:xfrm>
            <a:off x="7885782" y="3632200"/>
            <a:ext cx="3398520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altLang="zh-CN" sz="2400" b="1" spc="300" dirty="0">
                <a:solidFill>
                  <a:schemeClr val="accent1"/>
                </a:solidFill>
                <a:latin typeface="+mn-ea"/>
              </a:rPr>
              <a:t>Алгоритм замены страниц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圆角矩形 62"/>
          <p:cNvSpPr/>
          <p:nvPr>
            <p:custDataLst>
              <p:tags r:id="rId19"/>
            </p:custDataLst>
          </p:nvPr>
        </p:nvSpPr>
        <p:spPr>
          <a:xfrm>
            <a:off x="1068705" y="5095045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67"/>
          <p:cNvSpPr/>
          <p:nvPr>
            <p:custDataLst>
              <p:tags r:id="rId20"/>
            </p:custDataLst>
          </p:nvPr>
        </p:nvSpPr>
        <p:spPr>
          <a:xfrm>
            <a:off x="6263005" y="5095045"/>
            <a:ext cx="4860290" cy="1296000"/>
          </a:xfrm>
          <a:prstGeom prst="roundRect">
            <a:avLst>
              <a:gd name="adj" fmla="val 1594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>
            <p:custDataLst>
              <p:tags r:id="rId21"/>
            </p:custDataLst>
          </p:nvPr>
        </p:nvCxnSpPr>
        <p:spPr>
          <a:xfrm>
            <a:off x="2189960" y="5438775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序号"/>
          <p:cNvSpPr txBox="1"/>
          <p:nvPr>
            <p:custDataLst>
              <p:tags r:id="rId22"/>
            </p:custDataLst>
          </p:nvPr>
        </p:nvSpPr>
        <p:spPr>
          <a:xfrm>
            <a:off x="1294673" y="5094105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05</a:t>
            </a:r>
          </a:p>
        </p:txBody>
      </p:sp>
      <p:sp>
        <p:nvSpPr>
          <p:cNvPr id="29" name="项标题"/>
          <p:cNvSpPr txBox="1"/>
          <p:nvPr>
            <p:custDataLst>
              <p:tags r:id="rId23"/>
            </p:custDataLst>
          </p:nvPr>
        </p:nvSpPr>
        <p:spPr>
          <a:xfrm>
            <a:off x="2443222" y="5080935"/>
            <a:ext cx="3885188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altLang="zh-CN" sz="2400" b="1" spc="300" dirty="0">
                <a:solidFill>
                  <a:schemeClr val="accent1"/>
                </a:solidFill>
                <a:latin typeface="+mn-ea"/>
              </a:rPr>
              <a:t>Сценарии применения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24"/>
            </p:custDataLst>
          </p:nvPr>
        </p:nvCxnSpPr>
        <p:spPr>
          <a:xfrm>
            <a:off x="7740650" y="5438775"/>
            <a:ext cx="0" cy="609600"/>
          </a:xfrm>
          <a:prstGeom prst="line">
            <a:avLst/>
          </a:prstGeom>
          <a:ln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序号"/>
          <p:cNvSpPr txBox="1"/>
          <p:nvPr>
            <p:custDataLst>
              <p:tags r:id="rId25"/>
            </p:custDataLst>
          </p:nvPr>
        </p:nvSpPr>
        <p:spPr>
          <a:xfrm>
            <a:off x="6583045" y="5098415"/>
            <a:ext cx="1221105" cy="12890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>
                    <a:alpha val="40000"/>
                  </a:schemeClr>
                </a:solidFill>
                <a:latin typeface="+mn-ea"/>
              </a:rPr>
              <a:t>06</a:t>
            </a:r>
          </a:p>
        </p:txBody>
      </p:sp>
      <p:sp>
        <p:nvSpPr>
          <p:cNvPr id="33" name="项标题"/>
          <p:cNvSpPr txBox="1"/>
          <p:nvPr>
            <p:custDataLst>
              <p:tags r:id="rId26"/>
            </p:custDataLst>
          </p:nvPr>
        </p:nvSpPr>
        <p:spPr>
          <a:xfrm>
            <a:off x="7885782" y="5098415"/>
            <a:ext cx="2744470" cy="1289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altLang="zh-CN" sz="2400" b="1" spc="300" dirty="0">
                <a:solidFill>
                  <a:schemeClr val="accent1"/>
                </a:solidFill>
                <a:latin typeface="+mn-ea"/>
              </a:rPr>
              <a:t>Заключение</a:t>
            </a:r>
            <a:endParaRPr lang="zh-CN" altLang="en-US" sz="2400" b="1" spc="300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12099" y="3009900"/>
            <a:ext cx="6610467" cy="1930400"/>
          </a:xfrm>
        </p:spPr>
        <p:txBody>
          <a:bodyPr>
            <a:normAutofit fontScale="90000"/>
          </a:bodyPr>
          <a:lstStyle/>
          <a:p>
            <a:r>
              <a:rPr lang="ru-RU" altLang="zh-CN" dirty="0"/>
              <a:t>Обзор виртуальной памяти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PART 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ru-RU" altLang="zh-CN" dirty="0"/>
              <a:t>функция виртуальной памяти</a:t>
            </a:r>
            <a:endParaRPr lang="zh-CN" altLang="en-US" dirty="0"/>
          </a:p>
        </p:txBody>
      </p:sp>
      <p:sp>
        <p:nvSpPr>
          <p:cNvPr id="3" name="矩形: 圆角 2"/>
          <p:cNvSpPr/>
          <p:nvPr>
            <p:custDataLst>
              <p:tags r:id="rId3"/>
            </p:custDataLst>
          </p:nvPr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95325" y="3647752"/>
            <a:ext cx="3231705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Позволяет запускать несколько программ, не беспокоясь об ограничениях памяти.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82026" y="2853319"/>
            <a:ext cx="3702268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altLang="zh-CN" sz="2200" b="1" dirty="0">
                <a:solidFill>
                  <a:schemeClr val="accent1"/>
                </a:solidFill>
                <a:latin typeface="+mn-ea"/>
                <a:cs typeface="+mn-ea"/>
              </a:rPr>
              <a:t>Улучшение использования памяти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2" name="矩形: 圆角 2"/>
          <p:cNvSpPr/>
          <p:nvPr>
            <p:custDataLst>
              <p:tags r:id="rId7"/>
            </p:custDataLst>
          </p:nvPr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4666849" y="3647752"/>
            <a:ext cx="2844332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Независимое виртуальное адресное пространство для обеспечения безопасности технологических данных.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9"/>
            </p:custDataLst>
          </p:nvPr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altLang="zh-CN" sz="2200" b="1" dirty="0">
                <a:solidFill>
                  <a:schemeClr val="accent1"/>
                </a:solidFill>
                <a:latin typeface="+mn-ea"/>
                <a:cs typeface="+mn-ea"/>
              </a:rPr>
              <a:t>Безопасность изоляции данных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1"/>
            </p:custDataLst>
          </p:nvPr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8367623" y="3647752"/>
            <a:ext cx="3127782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Позволяет системе запускать несколько программ без предварительного выделения памяти.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3"/>
            </p:custDataLst>
          </p:nvPr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03</a:t>
            </a:r>
          </a:p>
        </p:txBody>
      </p:sp>
      <p:cxnSp>
        <p:nvCxnSpPr>
          <p:cNvPr id="17" name="直接连接符 16"/>
          <p:cNvCxnSpPr/>
          <p:nvPr>
            <p:custDataLst>
              <p:tags r:id="rId14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5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6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7"/>
            </p:custDataLst>
          </p:nvPr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ru-RU" altLang="zh-CN" sz="2200" b="1" dirty="0">
                <a:solidFill>
                  <a:schemeClr val="accent1"/>
                </a:solidFill>
                <a:latin typeface="+mn-ea"/>
                <a:cs typeface="+mn-ea"/>
              </a:rPr>
              <a:t>Поддерживает многозадачность</a:t>
            </a:r>
            <a:endParaRPr lang="zh-CN" altLang="en-US" sz="2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12099" y="3009900"/>
            <a:ext cx="5721945" cy="1930400"/>
          </a:xfrm>
        </p:spPr>
        <p:txBody>
          <a:bodyPr>
            <a:normAutofit fontScale="90000"/>
          </a:bodyPr>
          <a:lstStyle/>
          <a:p>
            <a:r>
              <a:rPr lang="ru-RU" altLang="zh-CN" dirty="0"/>
              <a:t>Как работает виртуальная память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PART 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5643" y="508000"/>
            <a:ext cx="3621685" cy="2425700"/>
          </a:xfrm>
        </p:spPr>
        <p:txBody>
          <a:bodyPr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ru-RU" altLang="zh-CN" sz="3600" spc="300" dirty="0">
                <a:solidFill>
                  <a:schemeClr val="tx1"/>
                </a:solidFill>
                <a:uFillTx/>
              </a:rPr>
              <a:t>Страницы </a:t>
            </a:r>
            <a:br>
              <a:rPr lang="ru-RU" altLang="zh-CN" sz="3600" spc="300" dirty="0">
                <a:solidFill>
                  <a:schemeClr val="tx1"/>
                </a:solidFill>
                <a:uFillTx/>
              </a:rPr>
            </a:br>
            <a:r>
              <a:rPr lang="ru-RU" altLang="zh-CN" sz="3600" spc="300" dirty="0">
                <a:solidFill>
                  <a:schemeClr val="tx1"/>
                </a:solidFill>
                <a:uFillTx/>
              </a:rPr>
              <a:t>и механизм подкачки</a:t>
            </a:r>
            <a:endParaRPr lang="zh-CN" altLang="en-US" sz="3600" spc="300" dirty="0">
              <a:solidFill>
                <a:schemeClr val="tx1"/>
              </a:solidFill>
              <a:uFillTx/>
            </a:endParaRPr>
          </a:p>
        </p:txBody>
      </p:sp>
      <p:sp>
        <p:nvSpPr>
          <p:cNvPr id="36" name="任意多边形: 形状 35"/>
          <p:cNvSpPr/>
          <p:nvPr>
            <p:custDataLst>
              <p:tags r:id="rId3"/>
            </p:custDataLst>
          </p:nvPr>
        </p:nvSpPr>
        <p:spPr>
          <a:xfrm flipH="1" flipV="1">
            <a:off x="-9526" y="3524662"/>
            <a:ext cx="4352925" cy="3342863"/>
          </a:xfrm>
          <a:custGeom>
            <a:avLst/>
            <a:gdLst>
              <a:gd name="connsiteX0" fmla="*/ 0 w 4114800"/>
              <a:gd name="connsiteY0" fmla="*/ 3333338 h 3333338"/>
              <a:gd name="connsiteX1" fmla="*/ 1031177 w 4114800"/>
              <a:gd name="connsiteY1" fmla="*/ 0 h 3333338"/>
              <a:gd name="connsiteX2" fmla="*/ 4114800 w 4114800"/>
              <a:gd name="connsiteY2" fmla="*/ 0 h 3333338"/>
              <a:gd name="connsiteX3" fmla="*/ 4114800 w 4114800"/>
              <a:gd name="connsiteY3" fmla="*/ 3327830 h 3333338"/>
              <a:gd name="connsiteX4" fmla="*/ 0 w 4114800"/>
              <a:gd name="connsiteY4" fmla="*/ 3333338 h 3333338"/>
              <a:gd name="connsiteX0-1" fmla="*/ 0 w 4333875"/>
              <a:gd name="connsiteY0-2" fmla="*/ 3333338 h 3333338"/>
              <a:gd name="connsiteX1-3" fmla="*/ 1031177 w 4333875"/>
              <a:gd name="connsiteY1-4" fmla="*/ 0 h 3333338"/>
              <a:gd name="connsiteX2-5" fmla="*/ 4114800 w 4333875"/>
              <a:gd name="connsiteY2-6" fmla="*/ 0 h 3333338"/>
              <a:gd name="connsiteX3-7" fmla="*/ 4333875 w 4333875"/>
              <a:gd name="connsiteY3-8" fmla="*/ 3327830 h 3333338"/>
              <a:gd name="connsiteX4-9" fmla="*/ 0 w 4333875"/>
              <a:gd name="connsiteY4-10" fmla="*/ 3333338 h 3333338"/>
              <a:gd name="connsiteX0-11" fmla="*/ 0 w 4352925"/>
              <a:gd name="connsiteY0-12" fmla="*/ 3333338 h 3333338"/>
              <a:gd name="connsiteX1-13" fmla="*/ 1031177 w 4352925"/>
              <a:gd name="connsiteY1-14" fmla="*/ 0 h 3333338"/>
              <a:gd name="connsiteX2-15" fmla="*/ 4352925 w 4352925"/>
              <a:gd name="connsiteY2-16" fmla="*/ 0 h 3333338"/>
              <a:gd name="connsiteX3-17" fmla="*/ 4333875 w 4352925"/>
              <a:gd name="connsiteY3-18" fmla="*/ 3327830 h 3333338"/>
              <a:gd name="connsiteX4-19" fmla="*/ 0 w 4352925"/>
              <a:gd name="connsiteY4-20" fmla="*/ 3333338 h 3333338"/>
              <a:gd name="connsiteX0-21" fmla="*/ 0 w 4352925"/>
              <a:gd name="connsiteY0-22" fmla="*/ 3333338 h 3333338"/>
              <a:gd name="connsiteX1-23" fmla="*/ 1031177 w 4352925"/>
              <a:gd name="connsiteY1-24" fmla="*/ 0 h 3333338"/>
              <a:gd name="connsiteX2-25" fmla="*/ 4352925 w 4352925"/>
              <a:gd name="connsiteY2-26" fmla="*/ 0 h 3333338"/>
              <a:gd name="connsiteX3-27" fmla="*/ 4352925 w 4352925"/>
              <a:gd name="connsiteY3-28" fmla="*/ 3327830 h 3333338"/>
              <a:gd name="connsiteX4-29" fmla="*/ 0 w 4352925"/>
              <a:gd name="connsiteY4-30" fmla="*/ 3333338 h 3333338"/>
              <a:gd name="connsiteX0-31" fmla="*/ 0 w 4352925"/>
              <a:gd name="connsiteY0-32" fmla="*/ 3333338 h 3333338"/>
              <a:gd name="connsiteX1-33" fmla="*/ 1031177 w 4352925"/>
              <a:gd name="connsiteY1-34" fmla="*/ 0 h 3333338"/>
              <a:gd name="connsiteX2-35" fmla="*/ 4343400 w 4352925"/>
              <a:gd name="connsiteY2-36" fmla="*/ 19050 h 3333338"/>
              <a:gd name="connsiteX3-37" fmla="*/ 4352925 w 4352925"/>
              <a:gd name="connsiteY3-38" fmla="*/ 3327830 h 3333338"/>
              <a:gd name="connsiteX4-39" fmla="*/ 0 w 4352925"/>
              <a:gd name="connsiteY4-40" fmla="*/ 3333338 h 3333338"/>
              <a:gd name="connsiteX0-41" fmla="*/ 0 w 4352925"/>
              <a:gd name="connsiteY0-42" fmla="*/ 3342863 h 3342863"/>
              <a:gd name="connsiteX1-43" fmla="*/ 1031177 w 4352925"/>
              <a:gd name="connsiteY1-44" fmla="*/ 9525 h 3342863"/>
              <a:gd name="connsiteX2-45" fmla="*/ 4343400 w 4352925"/>
              <a:gd name="connsiteY2-46" fmla="*/ 0 h 3342863"/>
              <a:gd name="connsiteX3-47" fmla="*/ 4352925 w 4352925"/>
              <a:gd name="connsiteY3-48" fmla="*/ 3337355 h 3342863"/>
              <a:gd name="connsiteX4-49" fmla="*/ 0 w 4352925"/>
              <a:gd name="connsiteY4-50" fmla="*/ 3342863 h 33428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2925" h="3342863">
                <a:moveTo>
                  <a:pt x="0" y="3342863"/>
                </a:moveTo>
                <a:lnTo>
                  <a:pt x="1031177" y="9525"/>
                </a:lnTo>
                <a:lnTo>
                  <a:pt x="4343400" y="0"/>
                </a:lnTo>
                <a:lnTo>
                  <a:pt x="4352925" y="3337355"/>
                </a:lnTo>
                <a:lnTo>
                  <a:pt x="0" y="33428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5" name="图片 4" descr="/data/temp/7c781d80-a34f-11ef-8f0c-32cfca35a745.jpg@base@tag=imgScale&amp;m=1&amp;w=2175&amp;h=977&amp;q=957c781d80-a34f-11ef-8f0c-32cfca35a745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6"/>
          <a:srcRect t="16134" b="16441"/>
          <a:stretch>
            <a:fillRect/>
          </a:stretch>
        </p:blipFill>
        <p:spPr>
          <a:xfrm>
            <a:off x="4356100" y="0"/>
            <a:ext cx="7835900" cy="3521075"/>
          </a:xfrm>
          <a:custGeom>
            <a:avLst/>
            <a:gdLst>
              <a:gd name="connsiteX0" fmla="*/ 1092200 w 7835900"/>
              <a:gd name="connsiteY0" fmla="*/ 0 h 3530600"/>
              <a:gd name="connsiteX1" fmla="*/ 7835900 w 7835900"/>
              <a:gd name="connsiteY1" fmla="*/ 0 h 3530600"/>
              <a:gd name="connsiteX2" fmla="*/ 7835900 w 7835900"/>
              <a:gd name="connsiteY2" fmla="*/ 3520110 h 3530600"/>
              <a:gd name="connsiteX3" fmla="*/ 0 w 7835900"/>
              <a:gd name="connsiteY3" fmla="*/ 3530600 h 35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5900" h="3530600">
                <a:moveTo>
                  <a:pt x="1092200" y="0"/>
                </a:moveTo>
                <a:lnTo>
                  <a:pt x="7835900" y="0"/>
                </a:lnTo>
                <a:lnTo>
                  <a:pt x="7835900" y="3520110"/>
                </a:lnTo>
                <a:lnTo>
                  <a:pt x="0" y="353060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20000"/>
              </a:schemeClr>
            </a:solidFill>
          </a:ln>
        </p:spPr>
      </p:pic>
      <p:sp>
        <p:nvSpPr>
          <p:cNvPr id="7" name="正文"/>
          <p:cNvSpPr txBox="1"/>
          <p:nvPr>
            <p:custDataLst>
              <p:tags r:id="rId5"/>
            </p:custDataLst>
          </p:nvPr>
        </p:nvSpPr>
        <p:spPr>
          <a:xfrm>
            <a:off x="289248" y="5682404"/>
            <a:ext cx="3394231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defRPr>
            </a:lvl1pPr>
          </a:lstStyle>
          <a:p>
            <a:r>
              <a:rPr lang="ru-RU" altLang="zh-CN" dirty="0">
                <a:solidFill>
                  <a:srgbClr val="FFFFFF"/>
                </a:solidFill>
              </a:rPr>
              <a:t>Память разделена на блоки фиксированного размера.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标题"/>
          <p:cNvSpPr txBox="1"/>
          <p:nvPr>
            <p:custDataLst>
              <p:tags r:id="rId6"/>
            </p:custDataLst>
          </p:nvPr>
        </p:nvSpPr>
        <p:spPr>
          <a:xfrm>
            <a:off x="328565" y="4949811"/>
            <a:ext cx="278175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>
              <a:defRPr sz="2800" b="1" kern="0">
                <a:solidFill>
                  <a:schemeClr val="accent1"/>
                </a:solidFill>
                <a:latin typeface="+中文正文" charset="0"/>
              </a:defRPr>
            </a:lvl1pPr>
          </a:lstStyle>
          <a:p>
            <a:r>
              <a:rPr lang="ru-RU" altLang="zh-CN" dirty="0">
                <a:solidFill>
                  <a:srgbClr val="FFFFFF"/>
                </a:solidFill>
              </a:rPr>
              <a:t>Определение страницы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1" name="正文"/>
          <p:cNvSpPr txBox="1"/>
          <p:nvPr>
            <p:custDataLst>
              <p:tags r:id="rId7"/>
            </p:custDataLst>
          </p:nvPr>
        </p:nvSpPr>
        <p:spPr>
          <a:xfrm>
            <a:off x="4908798" y="5335597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altLang="zh-CN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Общий размер страницы — 4 КБ.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</p:txBody>
      </p:sp>
      <p:sp>
        <p:nvSpPr>
          <p:cNvPr id="14" name="标题"/>
          <p:cNvSpPr txBox="1"/>
          <p:nvPr>
            <p:custDataLst>
              <p:tags r:id="rId8"/>
            </p:custDataLst>
          </p:nvPr>
        </p:nvSpPr>
        <p:spPr>
          <a:xfrm>
            <a:off x="4908797" y="4653136"/>
            <a:ext cx="2837724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ru-RU" altLang="zh-CN" sz="2800" b="1" kern="0" dirty="0">
                <a:solidFill>
                  <a:schemeClr val="accent1"/>
                </a:solidFill>
                <a:latin typeface="+中文正文" charset="0"/>
              </a:rPr>
              <a:t>размер страницы</a:t>
            </a:r>
            <a:endParaRPr lang="zh-CN" altLang="en-US" sz="2800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pic>
        <p:nvPicPr>
          <p:cNvPr id="9" name="图片 3" descr="32313538333935363b32313538333934333bb6d4bbb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4690" y="4093464"/>
            <a:ext cx="504030" cy="504030"/>
          </a:xfrm>
          <a:prstGeom prst="rect">
            <a:avLst/>
          </a:prstGeom>
        </p:spPr>
      </p:pic>
      <p:sp>
        <p:nvSpPr>
          <p:cNvPr id="16" name="正文"/>
          <p:cNvSpPr txBox="1"/>
          <p:nvPr>
            <p:custDataLst>
              <p:tags r:id="rId10"/>
            </p:custDataLst>
          </p:nvPr>
        </p:nvSpPr>
        <p:spPr>
          <a:xfrm>
            <a:off x="8497020" y="5331443"/>
            <a:ext cx="359721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altLang="zh-CN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Среда выполнения загружает в физическую память только необходимые страницы.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</p:txBody>
      </p:sp>
      <p:sp>
        <p:nvSpPr>
          <p:cNvPr id="10" name="标题"/>
          <p:cNvSpPr txBox="1"/>
          <p:nvPr>
            <p:custDataLst>
              <p:tags r:id="rId11"/>
            </p:custDataLst>
          </p:nvPr>
        </p:nvSpPr>
        <p:spPr>
          <a:xfrm>
            <a:off x="8497020" y="4949811"/>
            <a:ext cx="2837724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ru-RU" altLang="zh-CN" sz="2800" b="1" kern="0" dirty="0">
                <a:solidFill>
                  <a:schemeClr val="accent1"/>
                </a:solidFill>
                <a:latin typeface="+中文正文" charset="0"/>
              </a:rPr>
              <a:t>Пейджинговый механизм</a:t>
            </a:r>
            <a:endParaRPr lang="zh-CN" altLang="en-US" sz="2800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pic>
        <p:nvPicPr>
          <p:cNvPr id="17" name="图片 13" descr="32313538333935363b32313538333934373bcec4bcfebcd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08798" y="4094734"/>
            <a:ext cx="504030" cy="504030"/>
          </a:xfrm>
          <a:prstGeom prst="rect">
            <a:avLst/>
          </a:prstGeom>
        </p:spPr>
      </p:pic>
      <p:pic>
        <p:nvPicPr>
          <p:cNvPr id="21" name="图片 10" descr="32313538333935363b32313538333934323bb4a2b4e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77260" y="4093464"/>
            <a:ext cx="504238" cy="5042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8579" y="1040308"/>
            <a:ext cx="2708551" cy="2833192"/>
          </a:xfrm>
          <a:noFill/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ru-RU" altLang="zh-CN" sz="2800" spc="0" dirty="0">
                <a:solidFill>
                  <a:schemeClr val="tx1"/>
                </a:solidFill>
              </a:rPr>
              <a:t>Таблица страниц и взаимосвязь сопоставления</a:t>
            </a:r>
            <a:endParaRPr lang="zh-CN" altLang="en-US" sz="2800" spc="0" dirty="0">
              <a:solidFill>
                <a:schemeClr val="tx1"/>
              </a:solidFill>
            </a:endParaRPr>
          </a:p>
        </p:txBody>
      </p:sp>
      <p:pic>
        <p:nvPicPr>
          <p:cNvPr id="15" name="图片 14" descr="/data/temp/7d9ee7c5-a34f-11ef-9216-929fee3baf29.jpg@base@tag=imgScale&amp;m=1&amp;w=690&amp;h=986&amp;q=957d9ee7c5-a34f-11ef-9216-929fee3baf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rcRect r="1736" b="6377"/>
          <a:stretch>
            <a:fillRect/>
          </a:stretch>
        </p:blipFill>
        <p:spPr>
          <a:xfrm>
            <a:off x="7459544" y="2232236"/>
            <a:ext cx="2486841" cy="3554086"/>
          </a:xfrm>
          <a:custGeom>
            <a:avLst/>
            <a:gdLst>
              <a:gd name="connsiteX0" fmla="*/ 0 w 2539023"/>
              <a:gd name="connsiteY0" fmla="*/ 0 h 3628665"/>
              <a:gd name="connsiteX1" fmla="*/ 2539023 w 2539023"/>
              <a:gd name="connsiteY1" fmla="*/ 0 h 3628665"/>
              <a:gd name="connsiteX2" fmla="*/ 2539023 w 2539023"/>
              <a:gd name="connsiteY2" fmla="*/ 3628665 h 3628665"/>
              <a:gd name="connsiteX3" fmla="*/ 0 w 2539023"/>
              <a:gd name="connsiteY3" fmla="*/ 3628665 h 362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5">
                <a:moveTo>
                  <a:pt x="0" y="0"/>
                </a:moveTo>
                <a:lnTo>
                  <a:pt x="2539023" y="0"/>
                </a:lnTo>
                <a:lnTo>
                  <a:pt x="2539023" y="3628665"/>
                </a:lnTo>
                <a:lnTo>
                  <a:pt x="0" y="36286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pic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 flipH="1">
            <a:off x="2453201" y="4901777"/>
            <a:ext cx="4304668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 rot="5400000" flipH="1">
            <a:off x="1142560" y="3527001"/>
            <a:ext cx="4438653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图片 20" descr="/data/temp/7d9ee59e-a34f-11ef-9216-929fee3baf29.jpg@base@tag=imgScale&amp;m=1&amp;w=690&amp;h=986&amp;q=957d9ee59e-a34f-11ef-9216-929fee3baf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rcRect l="18089" r="18089"/>
          <a:stretch>
            <a:fillRect/>
          </a:stretch>
        </p:blipFill>
        <p:spPr>
          <a:xfrm>
            <a:off x="3394270" y="1347680"/>
            <a:ext cx="2486841" cy="3554088"/>
          </a:xfrm>
          <a:custGeom>
            <a:avLst/>
            <a:gdLst>
              <a:gd name="connsiteX0" fmla="*/ 0 w 2539023"/>
              <a:gd name="connsiteY0" fmla="*/ 0 h 3628666"/>
              <a:gd name="connsiteX1" fmla="*/ 2539023 w 2539023"/>
              <a:gd name="connsiteY1" fmla="*/ 0 h 3628666"/>
              <a:gd name="connsiteX2" fmla="*/ 2539023 w 2539023"/>
              <a:gd name="connsiteY2" fmla="*/ 3628666 h 3628666"/>
              <a:gd name="connsiteX3" fmla="*/ 0 w 2539023"/>
              <a:gd name="connsiteY3" fmla="*/ 3628666 h 362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6">
                <a:moveTo>
                  <a:pt x="0" y="0"/>
                </a:moveTo>
                <a:lnTo>
                  <a:pt x="2539023" y="0"/>
                </a:lnTo>
                <a:lnTo>
                  <a:pt x="2539023" y="3628666"/>
                </a:lnTo>
                <a:lnTo>
                  <a:pt x="0" y="3628666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7593529" y="1342600"/>
            <a:ext cx="1657815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altLang="zh-CN" sz="1600" b="1" dirty="0">
                <a:latin typeface="+mn-ea"/>
              </a:rPr>
              <a:t>Отображение отношений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9169024" y="1343288"/>
            <a:ext cx="2726801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ru-RU" altLang="zh-CN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Операционная система ищет фактический адрес страницы через таблицу страниц.</a:t>
            </a:r>
            <a:endParaRPr lang="zh-CN" altLang="en-US" sz="12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 flipH="1">
            <a:off x="3550480" y="5073228"/>
            <a:ext cx="1151197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ru-RU" altLang="zh-CN" sz="1600" b="1" dirty="0">
                <a:latin typeface="+mn-ea"/>
              </a:rPr>
              <a:t>Функция 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 flipH="1">
            <a:off x="4605535" y="5073228"/>
            <a:ext cx="2486841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ru-RU" altLang="zh-CN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Сопоставление виртуальной и физической памяти хранилища</a:t>
            </a:r>
            <a:endParaRPr lang="zh-CN" altLang="en-US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6" name="序号"/>
          <p:cNvSpPr txBox="1"/>
          <p:nvPr>
            <p:custDataLst>
              <p:tags r:id="rId11"/>
            </p:custDataLst>
          </p:nvPr>
        </p:nvSpPr>
        <p:spPr>
          <a:xfrm flipH="1">
            <a:off x="2467171" y="5073228"/>
            <a:ext cx="735966" cy="71310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</a:p>
        </p:txBody>
      </p:sp>
      <p:sp>
        <p:nvSpPr>
          <p:cNvPr id="27" name="序号"/>
          <p:cNvSpPr txBox="1"/>
          <p:nvPr>
            <p:custDataLst>
              <p:tags r:id="rId12"/>
            </p:custDataLst>
          </p:nvPr>
        </p:nvSpPr>
        <p:spPr>
          <a:xfrm>
            <a:off x="6527363" y="1341330"/>
            <a:ext cx="735913" cy="7133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 rot="10800000">
            <a:off x="6510218" y="2152861"/>
            <a:ext cx="4304848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14"/>
            </p:custDataLst>
          </p:nvPr>
        </p:nvSpPr>
        <p:spPr>
          <a:xfrm rot="16200000">
            <a:off x="5200213" y="3527001"/>
            <a:ext cx="4438672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12100" y="3009900"/>
            <a:ext cx="6869258" cy="1930400"/>
          </a:xfrm>
        </p:spPr>
        <p:txBody>
          <a:bodyPr>
            <a:normAutofit fontScale="90000"/>
          </a:bodyPr>
          <a:lstStyle/>
          <a:p>
            <a:r>
              <a:rPr lang="ru-RU" altLang="zh-CN" dirty="0"/>
              <a:t>Преимущества </a:t>
            </a:r>
            <a:br>
              <a:rPr lang="ru-RU" altLang="zh-CN" dirty="0"/>
            </a:br>
            <a:r>
              <a:rPr lang="ru-RU" altLang="zh-CN" dirty="0"/>
              <a:t>и недостатки виртуальной памяти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PART 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ru-RU" altLang="zh-CN" dirty="0"/>
              <a:t>Обзор преимуществ</a:t>
            </a:r>
            <a:endParaRPr lang="zh-CN" altLang="en-US" dirty="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2324989"/>
            <a:ext cx="3983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Позволяет запускать несколько программ, не беспокоясь о физической памяти.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46650" y="1668365"/>
            <a:ext cx="383658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zh-CN" sz="2400" b="1" dirty="0">
                <a:solidFill>
                  <a:schemeClr val="accent1"/>
                </a:solidFill>
                <a:latin typeface="+mn-ea"/>
                <a:cs typeface="+mn-ea"/>
              </a:rPr>
              <a:t>Улучшение использования памяти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46650" y="4625713"/>
            <a:ext cx="383658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Поддерживает многозадачные системы без предварительного выделения больших объемов физической памяти.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zh-CN" sz="2400" b="1" dirty="0">
                <a:solidFill>
                  <a:schemeClr val="accent1"/>
                </a:solidFill>
                <a:latin typeface="+mn-ea"/>
                <a:cs typeface="+mn-ea"/>
              </a:rPr>
              <a:t>Многозадачность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209072" y="3449632"/>
            <a:ext cx="3738512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Независимое виртуальное адресное пространство для повышения безопасности.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209071" y="2782213"/>
            <a:ext cx="373851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ru-RU" altLang="zh-CN" sz="2400" b="1" dirty="0">
                <a:solidFill>
                  <a:schemeClr val="accent1"/>
                </a:solidFill>
                <a:latin typeface="+mn-ea"/>
                <a:cs typeface="+mn-ea"/>
              </a:rPr>
              <a:t>Изоляция и безопасность данных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7db9a264-a34f-11ef-8f0c-32cfca35a745.jpg@base@tag=imgScale&amp;m=1&amp;w=450&amp;h=450&amp;q=957db9a264-a34f-11ef-8f0c-32cfca35a745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6"/>
          <a:srcRect l="16593" r="16741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7db9a254-a34f-11ef-8f0c-32cfca35a745.jpg@base@tag=imgScale&amp;m=1&amp;w=450&amp;h=450&amp;q=957db9a254-a34f-11ef-8f0c-32cfca35a74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7"/>
          <a:srcRect l="18750" r="18750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7db9a206-a34f-11ef-8f0c-32cfca35a745.jpg@base@tag=imgScale&amp;m=1&amp;w=450&amp;h=450&amp;q=957db9a206-a34f-11ef-8f0c-32cfca35a74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rcRect l="11480" r="11990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2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3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4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PRESENTATION_SOURCE" val="WPPAIGeneratePPT"/>
  <p:tag name="COMMONDATA" val="eyJoZGlkIjoiYWNkYjk0YWMzZmM1N2I0ODA0MjkwNzQ2NzcyN2I1OT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589"/>
  <p:tag name="KSO_WM_TEMPLATE_CATEGORY" val="custom"/>
  <p:tag name="KSO_WM_SLIDE_INDEX" val="1"/>
  <p:tag name="KSO_WM_SLIDE_ID" val="custom20238589_1"/>
  <p:tag name="KSO_WM_TEMPLATE_MASTER_TYPE" val="0"/>
  <p:tag name="KSO_WM_SLIDE_LAYOUT" val="a_f"/>
  <p:tag name="KSO_WM_SLIDE_LAYOUT_CNT" val="1_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VALUE" val="8"/>
  <p:tag name="KSO_WM_UNIT_PRESET_TEXT" val="添加文档标题"/>
  <p:tag name="KSO_WM_UNIT_TEXT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ID" val="custom20238589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VALU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89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VALUE" val="2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8589"/>
  <p:tag name="KSO_WM_TEMPLATE_CATEGORY" val="custom"/>
  <p:tag name="KSO_WM_SLIDE_INDEX" val="6"/>
  <p:tag name="KSO_WM_SLIDE_ID" val="custom20238589_6"/>
  <p:tag name="KSO_WM_TEMPLATE_MASTER_TYPE" val="0"/>
  <p:tag name="KSO_WM_SLIDE_LAYOUT" val="a_l"/>
  <p:tag name="KSO_WM_SLIDE_LAYOUT_CNT" val="1_1"/>
  <p:tag name="KSO_WM_SLIDE_DIAGTYPE" val="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589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USESOURCEFORMAT_APPLY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6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5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5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6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6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6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i*1_6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60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6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589_6*l_h_f*1_6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589"/>
  <p:tag name="KSO_WM_TEMPLATE_CATEGORY" val="custom"/>
  <p:tag name="KSO_WM_UNIT_SUBTYPE" val="a"/>
  <p:tag name="KSO_WM_UNIT_PRESET_TEXT" val="单击此处添加&#10;目录项标题"/>
  <p:tag name="KSO_WM_DIAGRAM_MAX_ITEMCNT" val="6"/>
  <p:tag name="KSO_WM_DIAGRAM_MIN_ITEMCNT" val="2"/>
  <p:tag name="KSO_WM_DIAGRAM_VIRTUALLY_FRAME" val="{&quot;height&quot;:332.9472351074219,&quot;width&quot;:791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589"/>
  <p:tag name="KSO_WM_SLIDE_LAYOUT" val="a_l"/>
  <p:tag name="KSO_WM_SLIDE_LAYOUT_CNT" val="1_1"/>
  <p:tag name="KSO_WM_SPECIAL_SOURCE" val="bdnul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594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picTxt"/>
  <p:tag name="KSO_WM_SLIDE_SIZE" val="850.55*173.25"/>
  <p:tag name="KSO_WM_SLIDE_POSITION" val="54.7*320.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94_1*a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TEXT_TYPE" val="1"/>
  <p:tag name="KSO_WM_UNIT_PRESET_TEXT" val="单击此处&#10;添加标题内容"/>
  <p:tag name="KSO_WM_UNIT_TEXT_FILL_FORE_SCHEMECOLOR_INDEX" val="13"/>
  <p:tag name="KSO_WM_UNIT_TEXT_FILL_TYPE" val="1"/>
  <p:tag name="KSO_WM_UNIT_USESOURCEFORMAT_APPLY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94_1*i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77*21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94_1*d*1"/>
  <p:tag name="KSO_WM_TEMPLATE_CATEGORY" val="custom"/>
  <p:tag name="KSO_WM_TEMPLATE_INDEX" val="20233594"/>
  <p:tag name="KSO_WM_UNIT_LAYERLEVEL" val="1"/>
  <p:tag name="KSO_WM_TAG_VERSION" val="3.0"/>
  <p:tag name="KSO_WM_BEAUTIFY_FLAG" val="#wm#"/>
  <p:tag name="MH_PIC_SOURCE_TYPE" val="generate_slide_ai*VCG41N584000896*ai_v1.7.4.241014_ONLINE*1731674721010_57.26_b03af498db23-slide-7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525_1*l_h_f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输入您的项正文，请简单阐述您的观点。"/>
  <p:tag name="KSO_WM_UNIT_USESOURCEFORMAT_APPLY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25_1*l_h_a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525_1*l_h_f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输入您的项正文，请简单阐述您的观点。"/>
  <p:tag name="KSO_WM_UNIT_USESOURCEFORMAT_APPLY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525_1*l_h_a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25_1*l_h_x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525_1*l_h_f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输入您的项正文，请简单阐述您的观点。"/>
  <p:tag name="KSO_WM_UNIT_USESOURCEFORMAT_APPLY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525_1*l_h_a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9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525_1*l_h_x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40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3525_1*l_h_x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2.381*350"/>
  <p:tag name="KSO_WM_SLIDE_POSITION" val="141.55*105.61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8589"/>
  <p:tag name="KSO_WM_TEMPLATE_SUBCATEGORY" val="0"/>
  <p:tag name="KSO_WM_SLIDE_INDEX" val="1"/>
  <p:tag name="KSO_WM_TAG_VERSION" val="3.0"/>
  <p:tag name="KSO_WM_SLIDE_ID" val="custom20233591_1"/>
  <p:tag name="KSO_WM_SLIDE_ITEM_CNT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099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2"/>
  <p:tag name="KSO_WM_UNIT_ID" val="diagram20233522_1*l_h_d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MH_PIC_SOURCE_TYPE" val="generate_slide_ai*VCG41N98252898*ai_v1.7.4.241014_ONLINE*1731674721010_57.26_b03af498db23-slide-8"/>
  <p:tag name="KSO_WM_UNIT_USESOURCEFORMAT_APPLY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522_1*l_h_i*1_1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22_1*l_h_i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2"/>
  <p:tag name="KSO_WM_UNIT_ID" val="diagram20233522_1*l_h_d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MH_PIC_SOURCE_TYPE" val="generate_slide_ai*VCG41N1263534653*ai_v1.7.4.241014_ONLINE*1731674721010_57.26_b03af498db23-slide-8"/>
  <p:tag name="KSO_WM_UNIT_USESOURCEFORMAT_APPLY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2_1*l_h_a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2_1*l_h_f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2_1*l_h_a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000244140625,&quot;width&quot;:659.1812744140625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2_1*l_h_f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22_1*l_h_i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22_1*l_h_i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522_1*l_h_i*1_2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522_1*l_h_i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width&quot;:659.18127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839948266*ai_v1.7.4.241014_ONLINE*1731674721010_57.26_b03af498db23-slide-11"/>
  <p:tag name="KSO_WM_UNIT_LINE_FILL_TYPE" val="2"/>
  <p:tag name="KSO_WM_UNIT_USESOURCEFORMAT_APPLY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14113597*ai_v1.7.4.241014_ONLINE*1731674721010_57.26_b03af498db23-slide-11"/>
  <p:tag name="KSO_WM_UNIT_LINE_FILL_TYPE" val="2"/>
  <p:tag name="KSO_WM_UNIT_USESOURCEFORMAT_APPLY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058134276*ai_v1.7.4.241014_ONLINE*1731674721010_57.26_b03af498db23-slide-11"/>
  <p:tag name="KSO_WM_UNIT_LINE_FILL_TYPE" val="2"/>
  <p:tag name="KSO_WM_UNIT_USESOURCEFORMAT_APPLY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1983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diag"/>
  <p:tag name="KSO_WM_SLIDE_SIZE" val="771.806*337.205"/>
  <p:tag name="KSO_WM_SLIDE_POSITION" val="85.5043*128.52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983_1*a*1"/>
  <p:tag name="KSO_WM_TEMPLATE_CATEGORY" val="diagram"/>
  <p:tag name="KSO_WM_TEMPLATE_INDEX" val="2023198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1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1_1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gradient&quot;:[{&quot;brightness&quot;:0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83_1*l_h_f*1_1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单击此处输入你的项正文，文字是您思想的提炼，请尽量言简意赅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3_1*l_h_a*1_1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1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1_2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3"/>
  <p:tag name="KSO_WM_UNIT_ID" val="diagram20231983_1*l_h_i*1_1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2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2_1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3"/>
  <p:tag name="KSO_WM_UNIT_ID" val="diagram20231983_1*l_h_i*1_2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bfbfb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2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2_2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bfbfb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83_1*l_h_f*1_2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单击此处输入你的项正文，文字是您思想的提炼，请尽量言简意赅，单击此处输入你的项正文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83_1*l_h_a*1_2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3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3_1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13,&quot;transparency&quot;:0.8500000238418579},&quot;type&quot;:1},&quot;shadow&quot;:{&quot;brightness&quot;:0,&quot;colorType&quot;:1,&quot;foreColorIndex&quot;:13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13"/>
  <p:tag name="KSO_WM_UNIT_LINE_FILL_TYPE" val="2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3"/>
  <p:tag name="KSO_WM_UNIT_ID" val="diagram20231983_1*l_h_i*1_3_3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bfbfb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83_1*l_h_i*1_3_2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YPE" val="l_h_i"/>
  <p:tag name="KSO_WM_UNIT_INDEX" val="1_3_2"/>
  <p:tag name="KSO_WM_DIAGRAM_GROUP_CODE" val="l1-1"/>
  <p:tag name="KSO_WM_DIAGRAM_VERSION" val="3"/>
  <p:tag name="KSO_WM_DIAGRAM_COLOR_TEXT_CAN_REMOVE" val="n"/>
  <p:tag name="KSO_WM_DIAGRAM_COLOR_TRICK" val="1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solidLine&quot;:{&quot;brightness&quot;:0,&quot;colorType&quot;:2,&quot;rgb&quot;:&quot;#bfbfb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83_1*l_h_f*1_3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单击此处输入你的项正文，文字是您思想的提炼，请尽量言简意赅，单击此处输入你的项正文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83_1*l_h_a*1_3_1"/>
  <p:tag name="KSO_WM_TEMPLATE_CATEGORY" val="diagram"/>
  <p:tag name="KSO_WM_TEMPLATE_INDEX" val="20231983"/>
  <p:tag name="KSO_WM_UNIT_LAYERLEVEL" val="1_1_1"/>
  <p:tag name="KSO_WM_TAG_VERSION" val="3.0"/>
  <p:tag name="KSO_WM_BEAUTIFY_FLAG" val="#wm#"/>
  <p:tag name="KSO_WM_UNIT_TEXT_FILL_FORE_SCHEMECOLOR_INDEX_BRIGHTNESS" val="0.15"/>
  <p:tag name="KSO_WM_DIAGRAM_MAX_ITEMCNT" val="4"/>
  <p:tag name="KSO_WM_DIAGRAM_MIN_ITEMCNT" val="3"/>
  <p:tag name="KSO_WM_DIAGRAM_VIRTUALLY_FRAME" val="{&quot;height&quot;:337.2050476074219,&quot;width&quot;:850.3936767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EXT_CAN_REMOVE" val="n"/>
  <p:tag name="KSO_WM_DIAGRAM_COLOR_TRICK" val="1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8589"/>
  <p:tag name="KSO_WM_SLIDE_ID" val="diagram20233339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49.904*388.375"/>
  <p:tag name="KSO_WM_SLIDE_POSITION" val="55.3456*105.625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39_1*a*1"/>
  <p:tag name="KSO_WM_TEMPLATE_CATEGORY" val="diagram"/>
  <p:tag name="KSO_WM_TEMPLATE_INDEX" val="20233339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9_1*l_h_i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39_1*l_h_f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39_1*l_h_a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9_1*l_h_d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211270583462*ai_v1.7.4.241014_ONLINE*1731674721010_57.26_b03af498db23-slide-14"/>
  <p:tag name="KSO_WM_UNIT_USESOURCEFORMAT_APPLY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9_1*l_h_i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5"/>
  <p:tag name="KSO_WM_UNIT_TEXT_FILL_TYPE" val="1"/>
  <p:tag name="KSO_WM_UNIT_USESOURCEFORMAT_APPLY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39_1*l_h_f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39_1*l_h_a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9_1*l_h_d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264230516*ai_v1.7.4.241014_ONLINE*1731674721010_57.26_b03af498db23-slide-14"/>
  <p:tag name="KSO_WM_UNIT_USESOURCEFORMAT_APPLY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339_1*l_h_i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39_1*l_h_a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39_1*l_h_d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VCG41N1387032890*ai_v1.7.4.241014_ONLINE*1731674721010_57.26_b03af498db23-slide-14"/>
  <p:tag name="KSO_WM_UNIT_USESOURCEFORMAT_APPLY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39_1*l_h_f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"/>
  <p:tag name="KSO_WM_UNIT_TEXT_TYPE" val="1"/>
  <p:tag name="KSO_WM_UNIT_USESOURCEFORMAT_APPLY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61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266.45*141.35"/>
  <p:tag name="KSO_WM_SLIDE_POSITION" val="72.8*324.1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589"/>
  <p:tag name="KSO_WM_SLIDE_LAYOUT" val="a_d_l"/>
  <p:tag name="KSO_WM_SLIDE_LAYOUT_CNT" val="1_1_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3*17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18_1*d*1"/>
  <p:tag name="KSO_WM_TEMPLATE_CATEGORY" val="custom"/>
  <p:tag name="KSO_WM_TEMPLATE_INDEX" val="20233618"/>
  <p:tag name="KSO_WM_UNIT_LAYERLEVEL" val="1"/>
  <p:tag name="KSO_WM_TAG_VERSION" val="3.0"/>
  <p:tag name="KSO_WM_BEAUTIFY_FLAG" val="#wm#"/>
  <p:tag name="MH_PIC_SOURCE_TYPE" val="generate_slide_ai*VCG41N1460683583*ai_v1.7.4.241014_ONLINE*1731674721010_57.26_b03af498db23-slide-15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618_1*a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TEXT_TYPE" val="1"/>
  <p:tag name="KSO_WM_UNIT_PRESET_TEXT" val="单击此处添加&#10;标题内容"/>
  <p:tag name="KSO_WM_UNIT_TEXT_FILL_FORE_SCHEMECOLOR_INDEX" val="5"/>
  <p:tag name="KSO_WM_UNIT_TEXT_FILL_TYPE" val="1"/>
  <p:tag name="KSO_WM_UNIT_USESOURCEFORMAT_APPLY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18_1*i*1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10"/>
  <p:tag name="KSO_WM_UNIT_TEXT_FILL_TYPE" val="1"/>
  <p:tag name="KSO_WM_UNIT_USESOURCEFORMAT_APPLY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618_1*i*2"/>
  <p:tag name="KSO_WM_TEMPLATE_CATEGORY" val="custom"/>
  <p:tag name="KSO_WM_TEMPLATE_INDEX" val="2023361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997_3*l_h_a*1_1_1"/>
  <p:tag name="KSO_WM_TEMPLATE_CATEGORY" val="diagram"/>
  <p:tag name="KSO_WM_TEMPLATE_INDEX" val="20232997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PRESET_TEXT" val="添加标题"/>
  <p:tag name="KSO_WM_UNIT_SHADOW_SCHEMECOLOR_INDEX" val="5"/>
  <p:tag name="KSO_WM_UNIT_USESOURCEFORMAT_APPLY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997_3*l_h_f*1_1_1"/>
  <p:tag name="KSO_WM_TEMPLATE_CATEGORY" val="diagram"/>
  <p:tag name="KSO_WM_TEMPLATE_INDEX" val="20232997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997_3*l_h_a*1_2_1"/>
  <p:tag name="KSO_WM_TEMPLATE_CATEGORY" val="diagram"/>
  <p:tag name="KSO_WM_TEMPLATE_INDEX" val="20232997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PRESET_TEXT" val="添加标题"/>
  <p:tag name="KSO_WM_UNIT_SHADOW_SCHEMECOLOR_INDEX" val="5"/>
  <p:tag name="KSO_WM_UNIT_USESOURCEFORMAT_APPLY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997_3*l_h_f*1_2_1"/>
  <p:tag name="KSO_WM_TEMPLATE_CATEGORY" val="diagram"/>
  <p:tag name="KSO_WM_TEMPLATE_INDEX" val="20232997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997_3*l_h_a*1_3_1"/>
  <p:tag name="KSO_WM_TEMPLATE_CATEGORY" val="diagram"/>
  <p:tag name="KSO_WM_TEMPLATE_INDEX" val="20232997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PRESET_TEXT" val="添加标题"/>
  <p:tag name="KSO_WM_UNIT_SHADOW_SCHEMECOLOR_INDEX" val="5"/>
  <p:tag name="KSO_WM_UNIT_USESOURCEFORMAT_APPLY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997_3*l_h_f*1_3_1"/>
  <p:tag name="KSO_WM_TEMPLATE_CATEGORY" val="diagram"/>
  <p:tag name="KSO_WM_TEMPLATE_INDEX" val="20232997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1"/>
  <p:tag name="KSO_WM_DIAGRAM_VIRTUALLY_FRAME" val="{&quot;height&quot;:363.3519592285156,&quot;width&quot;:266.53234863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2454_4"/>
  <p:tag name="KSO_WM_TEMPLATE_SUBCATEGORY" val="0"/>
  <p:tag name="KSO_WM_TEMPLATE_MASTER_TYPE" val="0"/>
  <p:tag name="KSO_WM_TEMPLATE_COLOR_TYPE" val="0"/>
  <p:tag name="KSO_WM_SLIDE_ITEM_CNT" val="5"/>
  <p:tag name="KSO_WM_SLIDE_INDEX" val="4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diag"/>
  <p:tag name="KSO_WM_SLIDE_SIZE" val="960.331*418.806"/>
  <p:tag name="KSO_WM_SLIDE_POSITION" val="-0.330472*121.50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4*a*1"/>
  <p:tag name="KSO_WM_TEMPLATE_CATEGORY" val="diagram"/>
  <p:tag name="KSO_WM_TEMPLATE_INDEX" val="202324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5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1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3300000131130218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2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gradient&quot;:[{&quot;brightness&quot;:0,&quot;colorType&quot;:1,&quot;foreColorIndex&quot;:5,&quot;pos&quot;:0,&quot;transparency&quot;:0.25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3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1,&quot;foreColorIndex&quot;:5,&quot;transparency&quot;:0.87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1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54_2*l_h_i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4_2*l_h_f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2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54_2*l_h_i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54_2*l_h_f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3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2454_2*l_h_i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54_2*l_h_f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54_2*l_h_a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54_2*l_h_a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54_2*l_h_a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50"/>
  <p:tag name="KSO_WM_UNIT_TYPE" val="l_h_x"/>
  <p:tag name="KSO_WM_UNIT_INDEX" val="1_1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36*140"/>
  <p:tag name="KSO_WM_UNIT_TYPE" val="l_h_x"/>
  <p:tag name="KSO_WM_UNIT_INDEX" val="1_2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37"/>
  <p:tag name="KSO_WM_UNIT_TYPE" val="l_h_x"/>
  <p:tag name="KSO_WM_UNIT_INDEX" val="1_3_1"/>
  <p:tag name="KSO_WM_DIAGRAM_MAX_ITEMCNT" val="5"/>
  <p:tag name="KSO_WM_DIAGRAM_MIN_ITEMCNT" val="2"/>
  <p:tag name="KSO_WM_DIAGRAM_VIRTUALLY_FRAME" val="{&quot;height&quot;:418.8055114746094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34451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589"/>
  <p:tag name="KSO_WM_SLIDE_TYPE" val="text"/>
  <p:tag name="KSO_WM_SLIDE_SUBTYPE" val="diag"/>
  <p:tag name="KSO_WM_SLIDE_SIZE" val="719.615*324.297"/>
  <p:tag name="KSO_WM_SLIDE_POSITION" val="105.111*129.453"/>
  <p:tag name="KSO_WM_SLIDE_LAYOUT" val="a_q"/>
  <p:tag name="KSO_WM_SLIDE_LAYOUT_CNT" val="1_1"/>
  <p:tag name="KSO_WM_SPECIAL_SOURCE" val="bdnull"/>
  <p:tag name="KSO_WM_DIAGRAM_GROUP_CODE" val="q1-1"/>
  <p:tag name="KSO_WM_SLIDE_DIAGTYPE" val="q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a"/>
  <p:tag name="KSO_WM_UNIT_INDEX" val="1"/>
  <p:tag name="KSO_WM_UNIT_ID" val="diagram20234451_1*a*1"/>
  <p:tag name="KSO_WM_TEMPLATE_CATEGORY" val="diagram"/>
  <p:tag name="KSO_WM_TEMPLATE_INDEX" val="20234451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20234451_1*q_i*1_1"/>
  <p:tag name="KSO_WM_TEMPLATE_CATEGORY" val="diagram"/>
  <p:tag name="KSO_WM_TEMPLATE_INDEX" val="20234451"/>
  <p:tag name="KSO_WM_UNIT_LAYERLEVEL" val="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234451_1*q_h_i*1_1_3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234451_1*q_h_i*1_2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solid&quot;:{&quot;brightness&quot;:0.349999994039535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35"/>
  <p:tag name="KSO_WM_UNIT_TEXT_FILL_FORE_SCHEMECOLOR_INDEX" val="13"/>
  <p:tag name="KSO_WM_UNIT_TEXT_FILL_TYPE" val="1"/>
  <p:tag name="KSO_WM_UNIT_USESOURCEFORMAT_APPLY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107*107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diagram20234451_1*q_h_x*1_1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BEAUTIFY_FLAG" val="#wm#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3"/>
  <p:tag name="KSO_WM_UNIT_ID" val="diagram20234451_1*q_h_i*1_3_3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solid&quot;:{&quot;brightness&quot;:0.69999998807907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7"/>
  <p:tag name="KSO_WM_UNIT_TEXT_FILL_FORE_SCHEMECOLOR_INDEX" val="13"/>
  <p:tag name="KSO_WM_UNIT_TEXT_FILL_TYPE" val="1"/>
  <p:tag name="KSO_WM_UNIT_USESOURCEFORMAT_APPLY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107*107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diagram20234451_1*q_h_x*1_3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BEAUTIFY_FLAG" val="#wm#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107*107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2_1"/>
  <p:tag name="KSO_WM_UNIT_ID" val="diagram20234451_1*q_h_x*1_2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BEAUTIFY_FLAG" val="#wm#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1_2"/>
  <p:tag name="KSO_WM_UNIT_ID" val="diagram20234451_1*q_h_i*1_1_2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4451_1*q_h_a*1_1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4451_1*q_h_f*1_1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您项正文，请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2_3"/>
  <p:tag name="KSO_WM_UNIT_ID" val="diagram20234451_1*q_h_i*1_2_3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4451_1*q_h_a*1_2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4451_1*q_h_f*1_2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您项正文，请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234451_1*q_h_i*1_2_2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234451_1*q_h_i*1_3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234451_1*q_h_i*1_1_1"/>
  <p:tag name="KSO_WM_TEMPLATE_CATEGORY" val="diagram"/>
  <p:tag name="KSO_WM_TEMPLATE_INDEX" val="20234451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q_h_i"/>
  <p:tag name="KSO_WM_UNIT_INDEX" val="1_3_2"/>
  <p:tag name="KSO_WM_UNIT_ID" val="diagram20234451_1*q_h_i*1_3_2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3_1"/>
  <p:tag name="KSO_WM_UNIT_ID" val="diagram20234451_1*q_h_a*1_3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3_1"/>
  <p:tag name="KSO_WM_UNIT_ID" val="diagram20234451_1*q_h_f*1_3_1"/>
  <p:tag name="KSO_WM_TEMPLATE_CATEGORY" val="diagram"/>
  <p:tag name="KSO_WM_TEMPLATE_INDEX" val="2023445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q1-1"/>
  <p:tag name="KSO_WM_DIAGRAM_MAX_ITEMCNT" val="3"/>
  <p:tag name="KSO_WM_DIAGRAM_MIN_ITEMCNT" val="3"/>
  <p:tag name="KSO_WM_DIAGRAM_VIRTUALLY_FRAME" val="{&quot;height&quot;:325.31353759765625,&quot;width&quot;:719.6147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您项正文，请言简意赅的阐述观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7"/>
  <p:tag name="KSO_WM_SLIDE_ID" val="custom20238589_7"/>
  <p:tag name="KSO_WM_TEMPLATE_MASTER_TYPE" val="0"/>
  <p:tag name="KSO_WM_SLIDE_LAYOUT" val="a_e"/>
  <p:tag name="KSO_WM_SLIDE_LAYOUT_CNT" val="1_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5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66.478*355.487"/>
  <p:tag name="KSO_WM_SLIDE_POSITION" val="55.5217*144.347"/>
  <p:tag name="KSO_WM_TEMPLATE_INDEX" val="20238589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TEXT_TYPE" val="1"/>
  <p:tag name="KSO_WM_UNIT_PRESET_TEXT" val="单击此处添加标题内容"/>
  <p:tag name="KSO_WM_UNIT_TEXT_FILL_FORE_SCHEMECOLOR_INDEX" val="5"/>
  <p:tag name="KSO_WM_UNIT_TEXT_FILL_TYPE" val="1"/>
  <p:tag name="KSO_WM_UNIT_USESOURCEFORMAT_APPLY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MH_PIC_SOURCE_TYPE" val="generate_slide_ai*VCG41N507955908*ai_v1.7.4.241014_ONLINE*1731674721010_57.26_b03af498db23-slide-21"/>
  <p:tag name="KSO_WM_UNIT_FILL_FORE_SCHEMECOLOR_INDEX" val="13"/>
  <p:tag name="KSO_WM_UNIT_FILL_TYPE" val="1"/>
  <p:tag name="KSO_WM_UNIT_LINE_FORE_SCHEMECOLOR_INDEX" val="1"/>
  <p:tag name="KSO_WM_UNIT_LINE_FILL_TYPE" val="2"/>
  <p:tag name="KSO_WM_UNIT_USESOURCEFORMAT_APPLY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122_2*l_h_i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22_2*l_h_i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122_2*l_h_i*1_3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22_2*l_h_i*1_2_2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122_2*l_h_i*1_3_2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22_2*l_h_a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22_2*l_h_f*1_1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11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FILL_FORE_SCHEMECOLOR_INDEX" val="1"/>
  <p:tag name="KSO_WM_UNIT_TEXT_FILL_TYPE" val="1"/>
  <p:tag name="KSO_WM_UNIT_USESOURCEFORMAT_APPLY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22_2*l_h_a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22_2*l_h_f*1_2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FILL_FORE_SCHEMECOLOR_INDEX" val="1"/>
  <p:tag name="KSO_WM_UNIT_TEXT_FILL_TYPE" val="1"/>
  <p:tag name="KSO_WM_UNIT_USESOURCEFORMAT_APPLY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22_2*l_h_a*1_3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5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"/>
  <p:tag name="KSO_WM_UNIT_TEXT_FILL_FORE_SCHEMECOLOR_INDEX" val="1"/>
  <p:tag name="KSO_WM_UNIT_TEXT_FILL_TYPE" val="1"/>
  <p:tag name="KSO_WM_UNIT_USESOURCEFORMAT_APPLY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22_2*l_h_f*1_3_1"/>
  <p:tag name="KSO_WM_TEMPLATE_CATEGORY" val="diagram"/>
  <p:tag name="KSO_WM_TEMPLATE_INDEX" val="202331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"/>
  <p:tag name="KSO_WM_DIAGRAM_MAX_ITEMCNT" val="4"/>
  <p:tag name="KSO_WM_DIAGRAM_MIN_ITEMCNT" val="2"/>
  <p:tag name="KSO_WM_DIAGRAM_VIRTUALLY_FRAME" val="{&quot;height&quot;:365.3846435546875,&quot;width&quot;:266.5980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TEXT_FILL_FORE_SCHEMECOLOR_INDEX" val="1"/>
  <p:tag name="KSO_WM_UNIT_TEXT_FILL_TYPE" val="1"/>
  <p:tag name="KSO_WM_UNIT_USESOURCEFORMAT_APPLY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589"/>
  <p:tag name="KSO_WM_TEMPLATE_CATEGORY" val="custom"/>
  <p:tag name="KSO_WM_SLIDE_INDEX" val="9"/>
  <p:tag name="KSO_WM_SLIDE_ID" val="custom20238589_9"/>
  <p:tag name="KSO_WM_TEMPLATE_MASTER_TYPE" val="0"/>
  <p:tag name="KSO_WM_SLIDE_LAYOUT" val="a_f"/>
  <p:tag name="KSO_WM_SLIDE_LAYOUT_CNT" val="1_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589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ISCONTENTSTITLE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589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589"/>
  <p:tag name="KSO_WM_TEMPLATE_CATEGORY" val="custom"/>
  <p:tag name="KSO_WM_UNIT_VALUE" val="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58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58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589"/>
  <p:tag name="KSO_WM_TEMPLATE_CATEGORY" val="custom"/>
  <p:tag name="KSO_WM_TEMPLATE_MASTER_TYPE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7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灯泡线条职场办公">
  <a:themeElements>
    <a:clrScheme name="蓝色灯泡">
      <a:dk1>
        <a:srgbClr val="000000"/>
      </a:dk1>
      <a:lt1>
        <a:srgbClr val="FFFFFF"/>
      </a:lt1>
      <a:dk2>
        <a:srgbClr val="022544"/>
      </a:dk2>
      <a:lt2>
        <a:srgbClr val="E1EEF7"/>
      </a:lt2>
      <a:accent1>
        <a:srgbClr val="4962FB"/>
      </a:accent1>
      <a:accent2>
        <a:srgbClr val="FF613F"/>
      </a:accent2>
      <a:accent3>
        <a:srgbClr val="E54C5E"/>
      </a:accent3>
      <a:accent4>
        <a:srgbClr val="FFB605"/>
      </a:accent4>
      <a:accent5>
        <a:srgbClr val="00CECC"/>
      </a:accent5>
      <a:accent6>
        <a:srgbClr val="31F1A9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471</Words>
  <Application>Microsoft Office PowerPoint</Application>
  <PresentationFormat>宽屏</PresentationFormat>
  <Paragraphs>126</Paragraphs>
  <Slides>19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+中文正文</vt:lpstr>
      <vt:lpstr>Arial</vt:lpstr>
      <vt:lpstr>Calibri</vt:lpstr>
      <vt:lpstr>Wingdings</vt:lpstr>
      <vt:lpstr>WPS</vt:lpstr>
      <vt:lpstr>简约风灯泡线条职场办公</vt:lpstr>
      <vt:lpstr>Подробное объяснение технологии виртуальной памяти</vt:lpstr>
      <vt:lpstr>Содержание</vt:lpstr>
      <vt:lpstr>Обзор виртуальной памяти</vt:lpstr>
      <vt:lpstr>функция виртуальной памяти</vt:lpstr>
      <vt:lpstr>Как работает виртуальная память</vt:lpstr>
      <vt:lpstr>Страницы  и механизм подкачки</vt:lpstr>
      <vt:lpstr>Таблица страниц и взаимосвязь сопоставления</vt:lpstr>
      <vt:lpstr>Преимущества  и недостатки виртуальной памяти</vt:lpstr>
      <vt:lpstr>Обзор преимуществ</vt:lpstr>
      <vt:lpstr>Анализ недостатков</vt:lpstr>
      <vt:lpstr>Алгоритм замены страниц</vt:lpstr>
      <vt:lpstr>Алгоритм ФИФО</vt:lpstr>
      <vt:lpstr>Алгоритм LRU</vt:lpstr>
      <vt:lpstr>Алгоритм LFU</vt:lpstr>
      <vt:lpstr>Сценарии применения виртуальной памяти</vt:lpstr>
      <vt:lpstr>Обработка больших данных</vt:lpstr>
      <vt:lpstr>Заключение</vt:lpstr>
      <vt:lpstr>Важность виртуальной памяти</vt:lpstr>
      <vt:lpstr>спасибо за просмотр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Gary</dc:creator>
  <cp:lastModifiedBy>潇 刘</cp:lastModifiedBy>
  <cp:revision>156</cp:revision>
  <dcterms:created xsi:type="dcterms:W3CDTF">2019-06-19T02:08:00Z</dcterms:created>
  <dcterms:modified xsi:type="dcterms:W3CDTF">2024-11-15T13:48:26Z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886922245F8041D2918F308BB486484E_11</vt:lpwstr>
  </property>
</Properties>
</file>